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7"/>
  </p:notesMasterIdLst>
  <p:sldIdLst>
    <p:sldId id="260" r:id="rId2"/>
    <p:sldId id="259" r:id="rId3"/>
    <p:sldId id="266" r:id="rId4"/>
    <p:sldId id="287" r:id="rId5"/>
    <p:sldId id="289" r:id="rId6"/>
    <p:sldId id="264" r:id="rId7"/>
    <p:sldId id="293" r:id="rId8"/>
    <p:sldId id="290" r:id="rId9"/>
    <p:sldId id="295" r:id="rId10"/>
    <p:sldId id="291" r:id="rId11"/>
    <p:sldId id="296" r:id="rId12"/>
    <p:sldId id="297" r:id="rId13"/>
    <p:sldId id="298" r:id="rId14"/>
    <p:sldId id="294" r:id="rId15"/>
    <p:sldId id="299" r:id="rId16"/>
    <p:sldId id="300" r:id="rId17"/>
    <p:sldId id="301" r:id="rId18"/>
    <p:sldId id="302" r:id="rId19"/>
    <p:sldId id="303" r:id="rId20"/>
    <p:sldId id="304" r:id="rId21"/>
    <p:sldId id="305" r:id="rId22"/>
    <p:sldId id="306" r:id="rId23"/>
    <p:sldId id="309" r:id="rId24"/>
    <p:sldId id="310" r:id="rId25"/>
    <p:sldId id="307" r:id="rId26"/>
  </p:sldIdLst>
  <p:sldSz cx="9144000" cy="5143500" type="screen16x9"/>
  <p:notesSz cx="6858000" cy="9144000"/>
  <p:embeddedFontLst>
    <p:embeddedFont>
      <p:font typeface="Google Sans" panose="020B0604020202020204" charset="0"/>
      <p:regular r:id="rId28"/>
      <p:bold r:id="rId29"/>
      <p:italic r:id="rId30"/>
      <p:boldItalic r:id="rId31"/>
    </p:embeddedFont>
    <p:embeddedFont>
      <p:font typeface="Google Sans Medium" panose="020B0604020202020204" charset="0"/>
      <p:regular r:id="rId32"/>
      <p:bold r:id="rId33"/>
      <p:italic r:id="rId34"/>
      <p:boldItalic r:id="rId35"/>
    </p:embeddedFont>
    <p:embeddedFont>
      <p:font typeface="Roboto Mono Light" panose="00000009000000000000" pitchFamily="49"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28dee1d198_1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28dee1d198_1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a:extLst>
            <a:ext uri="{FF2B5EF4-FFF2-40B4-BE49-F238E27FC236}">
              <a16:creationId xmlns:a16="http://schemas.microsoft.com/office/drawing/2014/main" id="{B9D496FE-AEBC-B34C-ED11-341B732272F6}"/>
            </a:ext>
          </a:extLst>
        </p:cNvPr>
        <p:cNvGrpSpPr/>
        <p:nvPr/>
      </p:nvGrpSpPr>
      <p:grpSpPr>
        <a:xfrm>
          <a:off x="0" y="0"/>
          <a:ext cx="0" cy="0"/>
          <a:chOff x="0" y="0"/>
          <a:chExt cx="0" cy="0"/>
        </a:xfrm>
      </p:grpSpPr>
      <p:sp>
        <p:nvSpPr>
          <p:cNvPr id="148" name="Google Shape;148;g125514d5365_0_96:notes">
            <a:extLst>
              <a:ext uri="{FF2B5EF4-FFF2-40B4-BE49-F238E27FC236}">
                <a16:creationId xmlns:a16="http://schemas.microsoft.com/office/drawing/2014/main" id="{BFF9D1D9-4D75-43F7-1A78-8AF3E17ECC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25514d5365_0_96:notes">
            <a:extLst>
              <a:ext uri="{FF2B5EF4-FFF2-40B4-BE49-F238E27FC236}">
                <a16:creationId xmlns:a16="http://schemas.microsoft.com/office/drawing/2014/main" id="{2B022AC9-0669-A3AA-82D2-EF0E3B50177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2505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a:extLst>
            <a:ext uri="{FF2B5EF4-FFF2-40B4-BE49-F238E27FC236}">
              <a16:creationId xmlns:a16="http://schemas.microsoft.com/office/drawing/2014/main" id="{E09658F8-85F8-87E1-5220-AAC0072ABFCB}"/>
            </a:ext>
          </a:extLst>
        </p:cNvPr>
        <p:cNvGrpSpPr/>
        <p:nvPr/>
      </p:nvGrpSpPr>
      <p:grpSpPr>
        <a:xfrm>
          <a:off x="0" y="0"/>
          <a:ext cx="0" cy="0"/>
          <a:chOff x="0" y="0"/>
          <a:chExt cx="0" cy="0"/>
        </a:xfrm>
      </p:grpSpPr>
      <p:sp>
        <p:nvSpPr>
          <p:cNvPr id="148" name="Google Shape;148;g125514d5365_0_96:notes">
            <a:extLst>
              <a:ext uri="{FF2B5EF4-FFF2-40B4-BE49-F238E27FC236}">
                <a16:creationId xmlns:a16="http://schemas.microsoft.com/office/drawing/2014/main" id="{2D0794A0-C0AC-B345-8391-B640420C1F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25514d5365_0_96:notes">
            <a:extLst>
              <a:ext uri="{FF2B5EF4-FFF2-40B4-BE49-F238E27FC236}">
                <a16:creationId xmlns:a16="http://schemas.microsoft.com/office/drawing/2014/main" id="{55124DE3-EA3E-5DDA-ED77-B890A945C3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16979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a:extLst>
            <a:ext uri="{FF2B5EF4-FFF2-40B4-BE49-F238E27FC236}">
              <a16:creationId xmlns:a16="http://schemas.microsoft.com/office/drawing/2014/main" id="{B7A95A42-8B5B-97D2-660C-57973E971718}"/>
            </a:ext>
          </a:extLst>
        </p:cNvPr>
        <p:cNvGrpSpPr/>
        <p:nvPr/>
      </p:nvGrpSpPr>
      <p:grpSpPr>
        <a:xfrm>
          <a:off x="0" y="0"/>
          <a:ext cx="0" cy="0"/>
          <a:chOff x="0" y="0"/>
          <a:chExt cx="0" cy="0"/>
        </a:xfrm>
      </p:grpSpPr>
      <p:sp>
        <p:nvSpPr>
          <p:cNvPr id="148" name="Google Shape;148;g125514d5365_0_96:notes">
            <a:extLst>
              <a:ext uri="{FF2B5EF4-FFF2-40B4-BE49-F238E27FC236}">
                <a16:creationId xmlns:a16="http://schemas.microsoft.com/office/drawing/2014/main" id="{6668AD8B-0B8D-6C2B-7B60-A36E7905F0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25514d5365_0_96:notes">
            <a:extLst>
              <a:ext uri="{FF2B5EF4-FFF2-40B4-BE49-F238E27FC236}">
                <a16:creationId xmlns:a16="http://schemas.microsoft.com/office/drawing/2014/main" id="{18F6029A-6041-3461-678E-39DBE05A0A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71819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28dee1d198_1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28dee1d198_1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25514d5365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25514d536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a:extLst>
            <a:ext uri="{FF2B5EF4-FFF2-40B4-BE49-F238E27FC236}">
              <a16:creationId xmlns:a16="http://schemas.microsoft.com/office/drawing/2014/main" id="{374DD020-A514-6826-F0B2-021FB04B2500}"/>
            </a:ext>
          </a:extLst>
        </p:cNvPr>
        <p:cNvGrpSpPr/>
        <p:nvPr/>
      </p:nvGrpSpPr>
      <p:grpSpPr>
        <a:xfrm>
          <a:off x="0" y="0"/>
          <a:ext cx="0" cy="0"/>
          <a:chOff x="0" y="0"/>
          <a:chExt cx="0" cy="0"/>
        </a:xfrm>
      </p:grpSpPr>
      <p:sp>
        <p:nvSpPr>
          <p:cNvPr id="160" name="Google Shape;160;g125645dc21c_0_59:notes">
            <a:extLst>
              <a:ext uri="{FF2B5EF4-FFF2-40B4-BE49-F238E27FC236}">
                <a16:creationId xmlns:a16="http://schemas.microsoft.com/office/drawing/2014/main" id="{43167089-9FAA-6F36-71EA-DF0F36EEABD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25645dc21c_0_59:notes">
            <a:extLst>
              <a:ext uri="{FF2B5EF4-FFF2-40B4-BE49-F238E27FC236}">
                <a16:creationId xmlns:a16="http://schemas.microsoft.com/office/drawing/2014/main" id="{E92DA2B4-77B5-5950-7B89-8816D4CDDF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5789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a:extLst>
            <a:ext uri="{FF2B5EF4-FFF2-40B4-BE49-F238E27FC236}">
              <a16:creationId xmlns:a16="http://schemas.microsoft.com/office/drawing/2014/main" id="{E67E636E-6600-158D-652A-11D9B8845700}"/>
            </a:ext>
          </a:extLst>
        </p:cNvPr>
        <p:cNvGrpSpPr/>
        <p:nvPr/>
      </p:nvGrpSpPr>
      <p:grpSpPr>
        <a:xfrm>
          <a:off x="0" y="0"/>
          <a:ext cx="0" cy="0"/>
          <a:chOff x="0" y="0"/>
          <a:chExt cx="0" cy="0"/>
        </a:xfrm>
      </p:grpSpPr>
      <p:sp>
        <p:nvSpPr>
          <p:cNvPr id="166" name="Google Shape;166;g228dee1d198_1_334:notes">
            <a:extLst>
              <a:ext uri="{FF2B5EF4-FFF2-40B4-BE49-F238E27FC236}">
                <a16:creationId xmlns:a16="http://schemas.microsoft.com/office/drawing/2014/main" id="{0017A5F7-0AAB-B016-CFDB-2C799E8338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28dee1d198_1_334:notes">
            <a:extLst>
              <a:ext uri="{FF2B5EF4-FFF2-40B4-BE49-F238E27FC236}">
                <a16:creationId xmlns:a16="http://schemas.microsoft.com/office/drawing/2014/main" id="{A0B5B9B0-3C71-5A71-B13A-C170CA277A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2176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25514d5365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25514d5365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a:extLst>
            <a:ext uri="{FF2B5EF4-FFF2-40B4-BE49-F238E27FC236}">
              <a16:creationId xmlns:a16="http://schemas.microsoft.com/office/drawing/2014/main" id="{15C654DC-2F82-B272-466B-A18AEA3388AE}"/>
            </a:ext>
          </a:extLst>
        </p:cNvPr>
        <p:cNvGrpSpPr/>
        <p:nvPr/>
      </p:nvGrpSpPr>
      <p:grpSpPr>
        <a:xfrm>
          <a:off x="0" y="0"/>
          <a:ext cx="0" cy="0"/>
          <a:chOff x="0" y="0"/>
          <a:chExt cx="0" cy="0"/>
        </a:xfrm>
      </p:grpSpPr>
      <p:sp>
        <p:nvSpPr>
          <p:cNvPr id="160" name="Google Shape;160;g125645dc21c_0_59:notes">
            <a:extLst>
              <a:ext uri="{FF2B5EF4-FFF2-40B4-BE49-F238E27FC236}">
                <a16:creationId xmlns:a16="http://schemas.microsoft.com/office/drawing/2014/main" id="{3F348146-2794-BEB0-2EB1-9CE68EB6D4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25645dc21c_0_59:notes">
            <a:extLst>
              <a:ext uri="{FF2B5EF4-FFF2-40B4-BE49-F238E27FC236}">
                <a16:creationId xmlns:a16="http://schemas.microsoft.com/office/drawing/2014/main" id="{312AE39B-050E-DE16-0D98-A13E6785C0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74558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a:extLst>
            <a:ext uri="{FF2B5EF4-FFF2-40B4-BE49-F238E27FC236}">
              <a16:creationId xmlns:a16="http://schemas.microsoft.com/office/drawing/2014/main" id="{265B4C3C-18B6-1306-F6F5-E48C289146E5}"/>
            </a:ext>
          </a:extLst>
        </p:cNvPr>
        <p:cNvGrpSpPr/>
        <p:nvPr/>
      </p:nvGrpSpPr>
      <p:grpSpPr>
        <a:xfrm>
          <a:off x="0" y="0"/>
          <a:ext cx="0" cy="0"/>
          <a:chOff x="0" y="0"/>
          <a:chExt cx="0" cy="0"/>
        </a:xfrm>
      </p:grpSpPr>
      <p:sp>
        <p:nvSpPr>
          <p:cNvPr id="148" name="Google Shape;148;g125514d5365_0_96:notes">
            <a:extLst>
              <a:ext uri="{FF2B5EF4-FFF2-40B4-BE49-F238E27FC236}">
                <a16:creationId xmlns:a16="http://schemas.microsoft.com/office/drawing/2014/main" id="{B0961711-202E-F222-F24B-AC8625D4B1C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25514d5365_0_96:notes">
            <a:extLst>
              <a:ext uri="{FF2B5EF4-FFF2-40B4-BE49-F238E27FC236}">
                <a16:creationId xmlns:a16="http://schemas.microsoft.com/office/drawing/2014/main" id="{F12F3DE1-6B80-02AE-6E36-D2B9960155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7762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a:extLst>
            <a:ext uri="{FF2B5EF4-FFF2-40B4-BE49-F238E27FC236}">
              <a16:creationId xmlns:a16="http://schemas.microsoft.com/office/drawing/2014/main" id="{4933989B-AD0E-2A21-965F-B141975A7ACB}"/>
            </a:ext>
          </a:extLst>
        </p:cNvPr>
        <p:cNvGrpSpPr/>
        <p:nvPr/>
      </p:nvGrpSpPr>
      <p:grpSpPr>
        <a:xfrm>
          <a:off x="0" y="0"/>
          <a:ext cx="0" cy="0"/>
          <a:chOff x="0" y="0"/>
          <a:chExt cx="0" cy="0"/>
        </a:xfrm>
      </p:grpSpPr>
      <p:sp>
        <p:nvSpPr>
          <p:cNvPr id="148" name="Google Shape;148;g125514d5365_0_96:notes">
            <a:extLst>
              <a:ext uri="{FF2B5EF4-FFF2-40B4-BE49-F238E27FC236}">
                <a16:creationId xmlns:a16="http://schemas.microsoft.com/office/drawing/2014/main" id="{FD10BC4D-62DE-3356-121A-253369D2B78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25514d5365_0_96:notes">
            <a:extLst>
              <a:ext uri="{FF2B5EF4-FFF2-40B4-BE49-F238E27FC236}">
                <a16:creationId xmlns:a16="http://schemas.microsoft.com/office/drawing/2014/main" id="{3DA8E41E-1445-6921-357D-3800B00911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2747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Title - Blue">
  <p:cSld name="CUSTOM_1">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 name="Google Shape;15;p3"/>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1"/>
              </a:buClr>
              <a:buSzPts val="1600"/>
              <a:buFont typeface="Google Sans"/>
              <a:buNone/>
              <a:defRPr sz="1600">
                <a:solidFill>
                  <a:schemeClr val="accent1"/>
                </a:solidFill>
                <a:latin typeface="Google Sans"/>
                <a:ea typeface="Google Sans"/>
                <a:cs typeface="Google Sans"/>
                <a:sym typeface="Google Sans"/>
              </a:defRPr>
            </a:lvl1pPr>
            <a:lvl2pPr lvl="1" rtl="0">
              <a:spcBef>
                <a:spcPts val="0"/>
              </a:spcBef>
              <a:spcAft>
                <a:spcPts val="0"/>
              </a:spcAft>
              <a:buClr>
                <a:schemeClr val="accent1"/>
              </a:buClr>
              <a:buSzPts val="1500"/>
              <a:buNone/>
              <a:defRPr sz="1500">
                <a:solidFill>
                  <a:schemeClr val="accent1"/>
                </a:solidFill>
              </a:defRPr>
            </a:lvl2pPr>
            <a:lvl3pPr lvl="2" rtl="0">
              <a:spcBef>
                <a:spcPts val="0"/>
              </a:spcBef>
              <a:spcAft>
                <a:spcPts val="0"/>
              </a:spcAft>
              <a:buClr>
                <a:schemeClr val="accent1"/>
              </a:buClr>
              <a:buSzPts val="1500"/>
              <a:buNone/>
              <a:defRPr sz="1500">
                <a:solidFill>
                  <a:schemeClr val="accent1"/>
                </a:solidFill>
              </a:defRPr>
            </a:lvl3pPr>
            <a:lvl4pPr lvl="3" rtl="0">
              <a:spcBef>
                <a:spcPts val="0"/>
              </a:spcBef>
              <a:spcAft>
                <a:spcPts val="0"/>
              </a:spcAft>
              <a:buClr>
                <a:schemeClr val="accent1"/>
              </a:buClr>
              <a:buSzPts val="1500"/>
              <a:buNone/>
              <a:defRPr sz="1500">
                <a:solidFill>
                  <a:schemeClr val="accent1"/>
                </a:solidFill>
              </a:defRPr>
            </a:lvl4pPr>
            <a:lvl5pPr lvl="4" rtl="0">
              <a:spcBef>
                <a:spcPts val="0"/>
              </a:spcBef>
              <a:spcAft>
                <a:spcPts val="0"/>
              </a:spcAft>
              <a:buClr>
                <a:schemeClr val="accent1"/>
              </a:buClr>
              <a:buSzPts val="1500"/>
              <a:buNone/>
              <a:defRPr sz="1500">
                <a:solidFill>
                  <a:schemeClr val="accent1"/>
                </a:solidFill>
              </a:defRPr>
            </a:lvl5pPr>
            <a:lvl6pPr lvl="5" rtl="0">
              <a:spcBef>
                <a:spcPts val="0"/>
              </a:spcBef>
              <a:spcAft>
                <a:spcPts val="0"/>
              </a:spcAft>
              <a:buClr>
                <a:schemeClr val="accent1"/>
              </a:buClr>
              <a:buSzPts val="1500"/>
              <a:buNone/>
              <a:defRPr sz="1500">
                <a:solidFill>
                  <a:schemeClr val="accent1"/>
                </a:solidFill>
              </a:defRPr>
            </a:lvl6pPr>
            <a:lvl7pPr lvl="6" rtl="0">
              <a:spcBef>
                <a:spcPts val="0"/>
              </a:spcBef>
              <a:spcAft>
                <a:spcPts val="0"/>
              </a:spcAft>
              <a:buClr>
                <a:schemeClr val="accent1"/>
              </a:buClr>
              <a:buSzPts val="1500"/>
              <a:buNone/>
              <a:defRPr sz="1500">
                <a:solidFill>
                  <a:schemeClr val="accent1"/>
                </a:solidFill>
              </a:defRPr>
            </a:lvl7pPr>
            <a:lvl8pPr lvl="7" rtl="0">
              <a:spcBef>
                <a:spcPts val="0"/>
              </a:spcBef>
              <a:spcAft>
                <a:spcPts val="0"/>
              </a:spcAft>
              <a:buClr>
                <a:schemeClr val="accent1"/>
              </a:buClr>
              <a:buSzPts val="1500"/>
              <a:buNone/>
              <a:defRPr sz="1500">
                <a:solidFill>
                  <a:schemeClr val="accent1"/>
                </a:solidFill>
              </a:defRPr>
            </a:lvl8pPr>
            <a:lvl9pPr lvl="8" rtl="0">
              <a:spcBef>
                <a:spcPts val="0"/>
              </a:spcBef>
              <a:spcAft>
                <a:spcPts val="0"/>
              </a:spcAft>
              <a:buClr>
                <a:schemeClr val="accent1"/>
              </a:buClr>
              <a:buSzPts val="1500"/>
              <a:buNone/>
              <a:defRPr sz="1500">
                <a:solidFill>
                  <a:schemeClr val="accen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mp; One Column">
  <p:cSld name="ONE_COLUMN_TEXT">
    <p:spTree>
      <p:nvGrpSpPr>
        <p:cNvPr id="1" name="Shape 43"/>
        <p:cNvGrpSpPr/>
        <p:nvPr/>
      </p:nvGrpSpPr>
      <p:grpSpPr>
        <a:xfrm>
          <a:off x="0" y="0"/>
          <a:ext cx="0" cy="0"/>
          <a:chOff x="0" y="0"/>
          <a:chExt cx="0" cy="0"/>
        </a:xfrm>
      </p:grpSpPr>
      <p:sp>
        <p:nvSpPr>
          <p:cNvPr id="44" name="Google Shape;44;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500"/>
              <a:buNone/>
              <a:defRPr sz="2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5" name="Google Shape;45;p14"/>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a:spcBef>
                <a:spcPts val="0"/>
              </a:spcBef>
              <a:spcAft>
                <a:spcPts val="0"/>
              </a:spcAft>
              <a:buClr>
                <a:srgbClr val="5F6368"/>
              </a:buClr>
              <a:buSzPts val="1600"/>
              <a:buChar char="○"/>
              <a:defRPr sz="1600">
                <a:solidFill>
                  <a:srgbClr val="5F6368"/>
                </a:solidFill>
              </a:defRPr>
            </a:lvl2pPr>
            <a:lvl3pPr marL="1371600" lvl="2" indent="-330200">
              <a:spcBef>
                <a:spcPts val="0"/>
              </a:spcBef>
              <a:spcAft>
                <a:spcPts val="0"/>
              </a:spcAft>
              <a:buClr>
                <a:srgbClr val="5F6368"/>
              </a:buClr>
              <a:buSzPts val="1600"/>
              <a:buChar char="■"/>
              <a:defRPr sz="1600">
                <a:solidFill>
                  <a:srgbClr val="5F6368"/>
                </a:solidFill>
              </a:defRPr>
            </a:lvl3pPr>
            <a:lvl4pPr marL="1828800" lvl="3" indent="-330200">
              <a:spcBef>
                <a:spcPts val="0"/>
              </a:spcBef>
              <a:spcAft>
                <a:spcPts val="0"/>
              </a:spcAft>
              <a:buClr>
                <a:srgbClr val="5F6368"/>
              </a:buClr>
              <a:buSzPts val="1600"/>
              <a:buChar char="●"/>
              <a:defRPr sz="1600">
                <a:solidFill>
                  <a:srgbClr val="5F6368"/>
                </a:solidFill>
              </a:defRPr>
            </a:lvl4pPr>
            <a:lvl5pPr marL="2286000" lvl="4" indent="-330200">
              <a:spcBef>
                <a:spcPts val="0"/>
              </a:spcBef>
              <a:spcAft>
                <a:spcPts val="0"/>
              </a:spcAft>
              <a:buClr>
                <a:srgbClr val="5F6368"/>
              </a:buClr>
              <a:buSzPts val="1600"/>
              <a:buChar char="○"/>
              <a:defRPr sz="1600">
                <a:solidFill>
                  <a:srgbClr val="5F6368"/>
                </a:solidFill>
              </a:defRPr>
            </a:lvl5pPr>
            <a:lvl6pPr marL="2743200" lvl="5" indent="-330200">
              <a:spcBef>
                <a:spcPts val="0"/>
              </a:spcBef>
              <a:spcAft>
                <a:spcPts val="0"/>
              </a:spcAft>
              <a:buClr>
                <a:srgbClr val="5F6368"/>
              </a:buClr>
              <a:buSzPts val="1600"/>
              <a:buChar char="■"/>
              <a:defRPr sz="1600">
                <a:solidFill>
                  <a:srgbClr val="5F6368"/>
                </a:solidFill>
              </a:defRPr>
            </a:lvl6pPr>
            <a:lvl7pPr marL="3200400" lvl="6" indent="-330200">
              <a:spcBef>
                <a:spcPts val="0"/>
              </a:spcBef>
              <a:spcAft>
                <a:spcPts val="0"/>
              </a:spcAft>
              <a:buClr>
                <a:srgbClr val="5F6368"/>
              </a:buClr>
              <a:buSzPts val="1600"/>
              <a:buChar char="●"/>
              <a:defRPr sz="1600">
                <a:solidFill>
                  <a:srgbClr val="5F6368"/>
                </a:solidFill>
              </a:defRPr>
            </a:lvl7pPr>
            <a:lvl8pPr marL="3657600" lvl="7" indent="-330200">
              <a:spcBef>
                <a:spcPts val="0"/>
              </a:spcBef>
              <a:spcAft>
                <a:spcPts val="0"/>
              </a:spcAft>
              <a:buClr>
                <a:srgbClr val="5F6368"/>
              </a:buClr>
              <a:buSzPts val="1600"/>
              <a:buChar char="○"/>
              <a:defRPr sz="1600">
                <a:solidFill>
                  <a:srgbClr val="5F6368"/>
                </a:solidFill>
              </a:defRPr>
            </a:lvl8pPr>
            <a:lvl9pPr marL="4114800" lvl="8" indent="-330200">
              <a:spcBef>
                <a:spcPts val="0"/>
              </a:spcBef>
              <a:spcAft>
                <a:spcPts val="0"/>
              </a:spcAft>
              <a:buClr>
                <a:srgbClr val="5F6368"/>
              </a:buClr>
              <a:buSzPts val="1600"/>
              <a:buChar char="■"/>
              <a:defRPr sz="1600">
                <a:solidFill>
                  <a:srgbClr val="5F6368"/>
                </a:solidFill>
              </a:defRPr>
            </a:lvl9pPr>
          </a:lstStyle>
          <a:p>
            <a:endParaRPr/>
          </a:p>
        </p:txBody>
      </p:sp>
      <p:sp>
        <p:nvSpPr>
          <p:cNvPr id="46" name="Google Shape;4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47" name="Google Shape;47;p14"/>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alf Page List">
  <p:cSld name="SECTION_TITLE_AND_DESCRIPTION">
    <p:spTree>
      <p:nvGrpSpPr>
        <p:cNvPr id="1" name="Shape 48"/>
        <p:cNvGrpSpPr/>
        <p:nvPr/>
      </p:nvGrpSpPr>
      <p:grpSpPr>
        <a:xfrm>
          <a:off x="0" y="0"/>
          <a:ext cx="0" cy="0"/>
          <a:chOff x="0" y="0"/>
          <a:chExt cx="0" cy="0"/>
        </a:xfrm>
      </p:grpSpPr>
      <p:sp>
        <p:nvSpPr>
          <p:cNvPr id="49" name="Google Shape;4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15"/>
          <p:cNvSpPr txBox="1">
            <a:spLocks noGrp="1"/>
          </p:cNvSpPr>
          <p:nvPr>
            <p:ph type="title"/>
          </p:nvPr>
        </p:nvSpPr>
        <p:spPr>
          <a:xfrm>
            <a:off x="311700" y="555600"/>
            <a:ext cx="37062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51" name="Google Shape;51;p15"/>
          <p:cNvPicPr preferRelativeResize="0"/>
          <p:nvPr/>
        </p:nvPicPr>
        <p:blipFill>
          <a:blip r:embed="rId2">
            <a:alphaModFix/>
          </a:blip>
          <a:stretch>
            <a:fillRect/>
          </a:stretch>
        </p:blipFill>
        <p:spPr>
          <a:xfrm>
            <a:off x="394000" y="4671987"/>
            <a:ext cx="2156224" cy="165575"/>
          </a:xfrm>
          <a:prstGeom prst="rect">
            <a:avLst/>
          </a:prstGeom>
          <a:noFill/>
          <a:ln>
            <a:noFill/>
          </a:ln>
        </p:spPr>
      </p:pic>
      <p:sp>
        <p:nvSpPr>
          <p:cNvPr id="52" name="Google Shape;52;p15"/>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rtl="0">
              <a:spcBef>
                <a:spcPts val="0"/>
              </a:spcBef>
              <a:spcAft>
                <a:spcPts val="0"/>
              </a:spcAft>
              <a:buClr>
                <a:srgbClr val="5F6368"/>
              </a:buClr>
              <a:buSzPts val="1600"/>
              <a:buChar char="○"/>
              <a:defRPr sz="1600">
                <a:solidFill>
                  <a:srgbClr val="5F6368"/>
                </a:solidFill>
              </a:defRPr>
            </a:lvl2pPr>
            <a:lvl3pPr marL="1371600" lvl="2" indent="-330200" rtl="0">
              <a:spcBef>
                <a:spcPts val="0"/>
              </a:spcBef>
              <a:spcAft>
                <a:spcPts val="0"/>
              </a:spcAft>
              <a:buClr>
                <a:srgbClr val="5F6368"/>
              </a:buClr>
              <a:buSzPts val="1600"/>
              <a:buChar char="■"/>
              <a:defRPr sz="1600">
                <a:solidFill>
                  <a:srgbClr val="5F6368"/>
                </a:solidFill>
              </a:defRPr>
            </a:lvl3pPr>
            <a:lvl4pPr marL="1828800" lvl="3" indent="-330200" rtl="0">
              <a:spcBef>
                <a:spcPts val="0"/>
              </a:spcBef>
              <a:spcAft>
                <a:spcPts val="0"/>
              </a:spcAft>
              <a:buClr>
                <a:srgbClr val="5F6368"/>
              </a:buClr>
              <a:buSzPts val="1600"/>
              <a:buChar char="●"/>
              <a:defRPr sz="1600">
                <a:solidFill>
                  <a:srgbClr val="5F6368"/>
                </a:solidFill>
              </a:defRPr>
            </a:lvl4pPr>
            <a:lvl5pPr marL="2286000" lvl="4" indent="-330200" rtl="0">
              <a:spcBef>
                <a:spcPts val="0"/>
              </a:spcBef>
              <a:spcAft>
                <a:spcPts val="0"/>
              </a:spcAft>
              <a:buClr>
                <a:srgbClr val="5F6368"/>
              </a:buClr>
              <a:buSzPts val="1600"/>
              <a:buChar char="○"/>
              <a:defRPr sz="1600">
                <a:solidFill>
                  <a:srgbClr val="5F6368"/>
                </a:solidFill>
              </a:defRPr>
            </a:lvl5pPr>
            <a:lvl6pPr marL="2743200" lvl="5" indent="-330200" rtl="0">
              <a:spcBef>
                <a:spcPts val="0"/>
              </a:spcBef>
              <a:spcAft>
                <a:spcPts val="0"/>
              </a:spcAft>
              <a:buClr>
                <a:srgbClr val="5F6368"/>
              </a:buClr>
              <a:buSzPts val="1600"/>
              <a:buChar char="■"/>
              <a:defRPr sz="1600">
                <a:solidFill>
                  <a:srgbClr val="5F6368"/>
                </a:solidFill>
              </a:defRPr>
            </a:lvl6pPr>
            <a:lvl7pPr marL="3200400" lvl="6" indent="-330200" rtl="0">
              <a:spcBef>
                <a:spcPts val="0"/>
              </a:spcBef>
              <a:spcAft>
                <a:spcPts val="0"/>
              </a:spcAft>
              <a:buClr>
                <a:srgbClr val="5F6368"/>
              </a:buClr>
              <a:buSzPts val="1600"/>
              <a:buChar char="●"/>
              <a:defRPr sz="1600">
                <a:solidFill>
                  <a:srgbClr val="5F6368"/>
                </a:solidFill>
              </a:defRPr>
            </a:lvl7pPr>
            <a:lvl8pPr marL="3657600" lvl="7" indent="-330200" rtl="0">
              <a:spcBef>
                <a:spcPts val="0"/>
              </a:spcBef>
              <a:spcAft>
                <a:spcPts val="0"/>
              </a:spcAft>
              <a:buClr>
                <a:srgbClr val="5F6368"/>
              </a:buClr>
              <a:buSzPts val="1600"/>
              <a:buChar char="○"/>
              <a:defRPr sz="1600">
                <a:solidFill>
                  <a:srgbClr val="5F6368"/>
                </a:solidFill>
              </a:defRPr>
            </a:lvl8pPr>
            <a:lvl9pPr marL="4114800" lvl="8"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alf Page Quote">
  <p:cSld name="SECTION_TITLE_AND_DESCRIPTION_1">
    <p:spTree>
      <p:nvGrpSpPr>
        <p:cNvPr id="1" name="Shape 53"/>
        <p:cNvGrpSpPr/>
        <p:nvPr/>
      </p:nvGrpSpPr>
      <p:grpSpPr>
        <a:xfrm>
          <a:off x="0" y="0"/>
          <a:ext cx="0" cy="0"/>
          <a:chOff x="0" y="0"/>
          <a:chExt cx="0" cy="0"/>
        </a:xfrm>
      </p:grpSpPr>
      <p:sp>
        <p:nvSpPr>
          <p:cNvPr id="54" name="Google Shape;5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6"/>
          <p:cNvSpPr txBox="1">
            <a:spLocks noGrp="1"/>
          </p:cNvSpPr>
          <p:nvPr>
            <p:ph type="title"/>
          </p:nvPr>
        </p:nvSpPr>
        <p:spPr>
          <a:xfrm>
            <a:off x="311700" y="555600"/>
            <a:ext cx="4312800" cy="41076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900"/>
              <a:buNone/>
              <a:defRPr sz="29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56" name="Google Shape;56;p16"/>
          <p:cNvPicPr preferRelativeResize="0"/>
          <p:nvPr/>
        </p:nvPicPr>
        <p:blipFill>
          <a:blip r:embed="rId2">
            <a:alphaModFix/>
          </a:blip>
          <a:stretch>
            <a:fillRect/>
          </a:stretch>
        </p:blipFill>
        <p:spPr>
          <a:xfrm>
            <a:off x="394000" y="4671987"/>
            <a:ext cx="2156224" cy="165575"/>
          </a:xfrm>
          <a:prstGeom prst="rect">
            <a:avLst/>
          </a:prstGeom>
          <a:noFill/>
          <a:ln>
            <a:noFill/>
          </a:ln>
        </p:spPr>
      </p:pic>
      <p:pic>
        <p:nvPicPr>
          <p:cNvPr id="57" name="Google Shape;57;p16"/>
          <p:cNvPicPr preferRelativeResize="0"/>
          <p:nvPr/>
        </p:nvPicPr>
        <p:blipFill>
          <a:blip r:embed="rId3">
            <a:alphaModFix/>
          </a:blip>
          <a:stretch>
            <a:fillRect/>
          </a:stretch>
        </p:blipFill>
        <p:spPr>
          <a:xfrm>
            <a:off x="5149834" y="0"/>
            <a:ext cx="3994166" cy="51435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8"/>
          <p:cNvSpPr txBox="1">
            <a:spLocks noGrp="1"/>
          </p:cNvSpPr>
          <p:nvPr>
            <p:ph type="title" hasCustomPrompt="1"/>
          </p:nvPr>
        </p:nvSpPr>
        <p:spPr>
          <a:xfrm>
            <a:off x="2170025" y="1840275"/>
            <a:ext cx="4803900" cy="1462200"/>
          </a:xfrm>
          <a:prstGeom prst="rect">
            <a:avLst/>
          </a:prstGeom>
        </p:spPr>
        <p:txBody>
          <a:bodyPr spcFirstLastPara="1" wrap="square" lIns="91425" tIns="91425" rIns="91425" bIns="91425" anchor="b" anchorCtr="0">
            <a:normAutofit/>
          </a:bodyPr>
          <a:lstStyle>
            <a:lvl1pPr lvl="0" algn="ctr">
              <a:spcBef>
                <a:spcPts val="0"/>
              </a:spcBef>
              <a:spcAft>
                <a:spcPts val="0"/>
              </a:spcAft>
              <a:buClr>
                <a:srgbClr val="202124"/>
              </a:buClr>
              <a:buSzPts val="9000"/>
              <a:buNone/>
              <a:defRPr sz="9000">
                <a:solidFill>
                  <a:srgbClr val="202124"/>
                </a:solidFill>
              </a:defRPr>
            </a:lvl1pPr>
            <a:lvl2pPr lvl="1"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2pPr>
            <a:lvl3pPr lvl="2"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3pPr>
            <a:lvl4pPr lvl="3"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4pPr>
            <a:lvl5pPr lvl="4"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5pPr>
            <a:lvl6pPr lvl="5"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6pPr>
            <a:lvl7pPr lvl="6"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7pPr>
            <a:lvl8pPr lvl="7"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8pPr>
            <a:lvl9pPr lvl="8"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9pPr>
          </a:lstStyle>
          <a:p>
            <a:r>
              <a:t>xx%</a:t>
            </a:r>
          </a:p>
        </p:txBody>
      </p:sp>
      <p:sp>
        <p:nvSpPr>
          <p:cNvPr id="67" name="Google Shape;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18"/>
          <p:cNvSpPr txBox="1">
            <a:spLocks noGrp="1"/>
          </p:cNvSpPr>
          <p:nvPr>
            <p:ph type="title" idx="2"/>
          </p:nvPr>
        </p:nvSpPr>
        <p:spPr>
          <a:xfrm>
            <a:off x="1037250" y="1257225"/>
            <a:ext cx="7069500" cy="5838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algn="ctr">
              <a:spcBef>
                <a:spcPts val="0"/>
              </a:spcBef>
              <a:spcAft>
                <a:spcPts val="0"/>
              </a:spcAft>
              <a:buClr>
                <a:srgbClr val="5F6368"/>
              </a:buClr>
              <a:buSzPts val="2800"/>
              <a:buNone/>
              <a:defRPr>
                <a:solidFill>
                  <a:srgbClr val="5F6368"/>
                </a:solidFill>
              </a:defRPr>
            </a:lvl2pPr>
            <a:lvl3pPr lvl="2" algn="ctr">
              <a:spcBef>
                <a:spcPts val="0"/>
              </a:spcBef>
              <a:spcAft>
                <a:spcPts val="0"/>
              </a:spcAft>
              <a:buClr>
                <a:srgbClr val="5F6368"/>
              </a:buClr>
              <a:buSzPts val="2800"/>
              <a:buNone/>
              <a:defRPr>
                <a:solidFill>
                  <a:srgbClr val="5F6368"/>
                </a:solidFill>
              </a:defRPr>
            </a:lvl3pPr>
            <a:lvl4pPr lvl="3" algn="ctr">
              <a:spcBef>
                <a:spcPts val="0"/>
              </a:spcBef>
              <a:spcAft>
                <a:spcPts val="0"/>
              </a:spcAft>
              <a:buClr>
                <a:srgbClr val="5F6368"/>
              </a:buClr>
              <a:buSzPts val="2800"/>
              <a:buNone/>
              <a:defRPr>
                <a:solidFill>
                  <a:srgbClr val="5F6368"/>
                </a:solidFill>
              </a:defRPr>
            </a:lvl4pPr>
            <a:lvl5pPr lvl="4" algn="ctr">
              <a:spcBef>
                <a:spcPts val="0"/>
              </a:spcBef>
              <a:spcAft>
                <a:spcPts val="0"/>
              </a:spcAft>
              <a:buClr>
                <a:srgbClr val="5F6368"/>
              </a:buClr>
              <a:buSzPts val="2800"/>
              <a:buNone/>
              <a:defRPr>
                <a:solidFill>
                  <a:srgbClr val="5F6368"/>
                </a:solidFill>
              </a:defRPr>
            </a:lvl5pPr>
            <a:lvl6pPr lvl="5" algn="ctr">
              <a:spcBef>
                <a:spcPts val="0"/>
              </a:spcBef>
              <a:spcAft>
                <a:spcPts val="0"/>
              </a:spcAft>
              <a:buClr>
                <a:srgbClr val="5F6368"/>
              </a:buClr>
              <a:buSzPts val="2800"/>
              <a:buNone/>
              <a:defRPr>
                <a:solidFill>
                  <a:srgbClr val="5F6368"/>
                </a:solidFill>
              </a:defRPr>
            </a:lvl6pPr>
            <a:lvl7pPr lvl="6" algn="ctr">
              <a:spcBef>
                <a:spcPts val="0"/>
              </a:spcBef>
              <a:spcAft>
                <a:spcPts val="0"/>
              </a:spcAft>
              <a:buClr>
                <a:srgbClr val="5F6368"/>
              </a:buClr>
              <a:buSzPts val="2800"/>
              <a:buNone/>
              <a:defRPr>
                <a:solidFill>
                  <a:srgbClr val="5F6368"/>
                </a:solidFill>
              </a:defRPr>
            </a:lvl7pPr>
            <a:lvl8pPr lvl="7" algn="ctr">
              <a:spcBef>
                <a:spcPts val="0"/>
              </a:spcBef>
              <a:spcAft>
                <a:spcPts val="0"/>
              </a:spcAft>
              <a:buClr>
                <a:srgbClr val="5F6368"/>
              </a:buClr>
              <a:buSzPts val="2800"/>
              <a:buNone/>
              <a:defRPr>
                <a:solidFill>
                  <a:srgbClr val="5F6368"/>
                </a:solidFill>
              </a:defRPr>
            </a:lvl8pPr>
            <a:lvl9pPr lvl="8" algn="ctr">
              <a:spcBef>
                <a:spcPts val="0"/>
              </a:spcBef>
              <a:spcAft>
                <a:spcPts val="0"/>
              </a:spcAft>
              <a:buClr>
                <a:srgbClr val="5F6368"/>
              </a:buClr>
              <a:buSzPts val="2800"/>
              <a:buNone/>
              <a:defRPr>
                <a:solidFill>
                  <a:srgbClr val="5F6368"/>
                </a:solidFill>
              </a:defRPr>
            </a:lvl9pPr>
          </a:lstStyle>
          <a:p>
            <a:endParaRPr/>
          </a:p>
        </p:txBody>
      </p:sp>
      <p:sp>
        <p:nvSpPr>
          <p:cNvPr id="69" name="Google Shape;69;p18"/>
          <p:cNvSpPr txBox="1">
            <a:spLocks noGrp="1"/>
          </p:cNvSpPr>
          <p:nvPr>
            <p:ph type="title" idx="3"/>
          </p:nvPr>
        </p:nvSpPr>
        <p:spPr>
          <a:xfrm>
            <a:off x="1037250" y="3302475"/>
            <a:ext cx="7069500" cy="5838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algn="ctr" rtl="0">
              <a:spcBef>
                <a:spcPts val="0"/>
              </a:spcBef>
              <a:spcAft>
                <a:spcPts val="0"/>
              </a:spcAft>
              <a:buClr>
                <a:srgbClr val="5F6368"/>
              </a:buClr>
              <a:buSzPts val="2800"/>
              <a:buNone/>
              <a:defRPr>
                <a:solidFill>
                  <a:srgbClr val="5F6368"/>
                </a:solidFill>
              </a:defRPr>
            </a:lvl2pPr>
            <a:lvl3pPr lvl="2" algn="ctr" rtl="0">
              <a:spcBef>
                <a:spcPts val="0"/>
              </a:spcBef>
              <a:spcAft>
                <a:spcPts val="0"/>
              </a:spcAft>
              <a:buClr>
                <a:srgbClr val="5F6368"/>
              </a:buClr>
              <a:buSzPts val="2800"/>
              <a:buNone/>
              <a:defRPr>
                <a:solidFill>
                  <a:srgbClr val="5F6368"/>
                </a:solidFill>
              </a:defRPr>
            </a:lvl3pPr>
            <a:lvl4pPr lvl="3" algn="ctr" rtl="0">
              <a:spcBef>
                <a:spcPts val="0"/>
              </a:spcBef>
              <a:spcAft>
                <a:spcPts val="0"/>
              </a:spcAft>
              <a:buClr>
                <a:srgbClr val="5F6368"/>
              </a:buClr>
              <a:buSzPts val="2800"/>
              <a:buNone/>
              <a:defRPr>
                <a:solidFill>
                  <a:srgbClr val="5F6368"/>
                </a:solidFill>
              </a:defRPr>
            </a:lvl4pPr>
            <a:lvl5pPr lvl="4" algn="ctr" rtl="0">
              <a:spcBef>
                <a:spcPts val="0"/>
              </a:spcBef>
              <a:spcAft>
                <a:spcPts val="0"/>
              </a:spcAft>
              <a:buClr>
                <a:srgbClr val="5F6368"/>
              </a:buClr>
              <a:buSzPts val="2800"/>
              <a:buNone/>
              <a:defRPr>
                <a:solidFill>
                  <a:srgbClr val="5F6368"/>
                </a:solidFill>
              </a:defRPr>
            </a:lvl5pPr>
            <a:lvl6pPr lvl="5" algn="ctr" rtl="0">
              <a:spcBef>
                <a:spcPts val="0"/>
              </a:spcBef>
              <a:spcAft>
                <a:spcPts val="0"/>
              </a:spcAft>
              <a:buClr>
                <a:srgbClr val="5F6368"/>
              </a:buClr>
              <a:buSzPts val="2800"/>
              <a:buNone/>
              <a:defRPr>
                <a:solidFill>
                  <a:srgbClr val="5F6368"/>
                </a:solidFill>
              </a:defRPr>
            </a:lvl6pPr>
            <a:lvl7pPr lvl="6" algn="ctr" rtl="0">
              <a:spcBef>
                <a:spcPts val="0"/>
              </a:spcBef>
              <a:spcAft>
                <a:spcPts val="0"/>
              </a:spcAft>
              <a:buClr>
                <a:srgbClr val="5F6368"/>
              </a:buClr>
              <a:buSzPts val="2800"/>
              <a:buNone/>
              <a:defRPr>
                <a:solidFill>
                  <a:srgbClr val="5F6368"/>
                </a:solidFill>
              </a:defRPr>
            </a:lvl7pPr>
            <a:lvl8pPr lvl="7" algn="ctr" rtl="0">
              <a:spcBef>
                <a:spcPts val="0"/>
              </a:spcBef>
              <a:spcAft>
                <a:spcPts val="0"/>
              </a:spcAft>
              <a:buClr>
                <a:srgbClr val="5F6368"/>
              </a:buClr>
              <a:buSzPts val="2800"/>
              <a:buNone/>
              <a:defRPr>
                <a:solidFill>
                  <a:srgbClr val="5F6368"/>
                </a:solidFill>
              </a:defRPr>
            </a:lvl8pPr>
            <a:lvl9pPr lvl="8" algn="ctr" rtl="0">
              <a:spcBef>
                <a:spcPts val="0"/>
              </a:spcBef>
              <a:spcAft>
                <a:spcPts val="0"/>
              </a:spcAft>
              <a:buClr>
                <a:srgbClr val="5F6368"/>
              </a:buClr>
              <a:buSzPts val="2800"/>
              <a:buNone/>
              <a:defRPr>
                <a:solidFill>
                  <a:srgbClr val="5F6368"/>
                </a:solidFill>
              </a:defRPr>
            </a:lvl9pPr>
          </a:lstStyle>
          <a:p>
            <a:endParaRPr/>
          </a:p>
        </p:txBody>
      </p:sp>
      <p:pic>
        <p:nvPicPr>
          <p:cNvPr id="70" name="Google Shape;70;p18"/>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1"/>
        <p:cNvGrpSpPr/>
        <p:nvPr/>
      </p:nvGrpSpPr>
      <p:grpSpPr>
        <a:xfrm>
          <a:off x="0" y="0"/>
          <a:ext cx="0" cy="0"/>
          <a:chOff x="0" y="0"/>
          <a:chExt cx="0" cy="0"/>
        </a:xfrm>
      </p:grpSpPr>
      <p:sp>
        <p:nvSpPr>
          <p:cNvPr id="72" name="Google Shape;72;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73" name="Google Shape;73;p19"/>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Deck Title">
  <p:cSld name="Deck Title">
    <p:bg>
      <p:bgPr>
        <a:no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537254" y="4181399"/>
            <a:ext cx="3355825" cy="257700"/>
          </a:xfrm>
          <a:prstGeom prst="rect">
            <a:avLst/>
          </a:prstGeom>
          <a:noFill/>
          <a:ln>
            <a:noFill/>
          </a:ln>
        </p:spPr>
      </p:pic>
      <p:sp>
        <p:nvSpPr>
          <p:cNvPr id="11" name="Google Shape;11;p2"/>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a:bodyPr>
          <a:lstStyle>
            <a:lvl1pPr lvl="0">
              <a:lnSpc>
                <a:spcPct val="95000"/>
              </a:lnSpc>
              <a:spcBef>
                <a:spcPts val="0"/>
              </a:spcBef>
              <a:spcAft>
                <a:spcPts val="0"/>
              </a:spcAft>
              <a:buSzPts val="4000"/>
              <a:buNone/>
              <a:defRPr sz="4000"/>
            </a:lvl1pPr>
            <a:lvl2pPr lvl="1">
              <a:lnSpc>
                <a:spcPct val="95000"/>
              </a:lnSpc>
              <a:spcBef>
                <a:spcPts val="0"/>
              </a:spcBef>
              <a:spcAft>
                <a:spcPts val="0"/>
              </a:spcAft>
              <a:buSzPts val="2800"/>
              <a:buNone/>
              <a:defRPr>
                <a:latin typeface="Roboto Mono Light"/>
                <a:ea typeface="Roboto Mono Light"/>
                <a:cs typeface="Roboto Mono Light"/>
                <a:sym typeface="Roboto Mono Light"/>
              </a:defRPr>
            </a:lvl2pPr>
            <a:lvl3pPr lvl="2">
              <a:lnSpc>
                <a:spcPct val="95000"/>
              </a:lnSpc>
              <a:spcBef>
                <a:spcPts val="0"/>
              </a:spcBef>
              <a:spcAft>
                <a:spcPts val="0"/>
              </a:spcAft>
              <a:buSzPts val="2800"/>
              <a:buNone/>
              <a:defRPr>
                <a:latin typeface="Roboto Mono Light"/>
                <a:ea typeface="Roboto Mono Light"/>
                <a:cs typeface="Roboto Mono Light"/>
                <a:sym typeface="Roboto Mono Light"/>
              </a:defRPr>
            </a:lvl3pPr>
            <a:lvl4pPr lvl="3">
              <a:lnSpc>
                <a:spcPct val="95000"/>
              </a:lnSpc>
              <a:spcBef>
                <a:spcPts val="0"/>
              </a:spcBef>
              <a:spcAft>
                <a:spcPts val="0"/>
              </a:spcAft>
              <a:buSzPts val="2800"/>
              <a:buNone/>
              <a:defRPr>
                <a:latin typeface="Roboto Mono Light"/>
                <a:ea typeface="Roboto Mono Light"/>
                <a:cs typeface="Roboto Mono Light"/>
                <a:sym typeface="Roboto Mono Light"/>
              </a:defRPr>
            </a:lvl4pPr>
            <a:lvl5pPr lvl="4">
              <a:lnSpc>
                <a:spcPct val="95000"/>
              </a:lnSpc>
              <a:spcBef>
                <a:spcPts val="0"/>
              </a:spcBef>
              <a:spcAft>
                <a:spcPts val="0"/>
              </a:spcAft>
              <a:buSzPts val="2800"/>
              <a:buNone/>
              <a:defRPr>
                <a:latin typeface="Roboto Mono Light"/>
                <a:ea typeface="Roboto Mono Light"/>
                <a:cs typeface="Roboto Mono Light"/>
                <a:sym typeface="Roboto Mono Light"/>
              </a:defRPr>
            </a:lvl5pPr>
            <a:lvl6pPr lvl="5">
              <a:lnSpc>
                <a:spcPct val="95000"/>
              </a:lnSpc>
              <a:spcBef>
                <a:spcPts val="0"/>
              </a:spcBef>
              <a:spcAft>
                <a:spcPts val="0"/>
              </a:spcAft>
              <a:buSzPts val="2800"/>
              <a:buNone/>
              <a:defRPr>
                <a:latin typeface="Roboto Mono Light"/>
                <a:ea typeface="Roboto Mono Light"/>
                <a:cs typeface="Roboto Mono Light"/>
                <a:sym typeface="Roboto Mono Light"/>
              </a:defRPr>
            </a:lvl6pPr>
            <a:lvl7pPr lvl="6">
              <a:lnSpc>
                <a:spcPct val="95000"/>
              </a:lnSpc>
              <a:spcBef>
                <a:spcPts val="0"/>
              </a:spcBef>
              <a:spcAft>
                <a:spcPts val="0"/>
              </a:spcAft>
              <a:buSzPts val="2800"/>
              <a:buNone/>
              <a:defRPr>
                <a:latin typeface="Roboto Mono Light"/>
                <a:ea typeface="Roboto Mono Light"/>
                <a:cs typeface="Roboto Mono Light"/>
                <a:sym typeface="Roboto Mono Light"/>
              </a:defRPr>
            </a:lvl7pPr>
            <a:lvl8pPr lvl="7">
              <a:lnSpc>
                <a:spcPct val="95000"/>
              </a:lnSpc>
              <a:spcBef>
                <a:spcPts val="0"/>
              </a:spcBef>
              <a:spcAft>
                <a:spcPts val="0"/>
              </a:spcAft>
              <a:buSzPts val="2800"/>
              <a:buNone/>
              <a:defRPr>
                <a:latin typeface="Roboto Mono Light"/>
                <a:ea typeface="Roboto Mono Light"/>
                <a:cs typeface="Roboto Mono Light"/>
                <a:sym typeface="Roboto Mono Light"/>
              </a:defRPr>
            </a:lvl8pPr>
            <a:lvl9pPr lvl="8">
              <a:lnSpc>
                <a:spcPct val="95000"/>
              </a:lnSpc>
              <a:spcBef>
                <a:spcPts val="0"/>
              </a:spcBef>
              <a:spcAft>
                <a:spcPts val="0"/>
              </a:spcAft>
              <a:buSzPts val="2800"/>
              <a:buNone/>
              <a:defRPr>
                <a:latin typeface="Roboto Mono Light"/>
                <a:ea typeface="Roboto Mono Light"/>
                <a:cs typeface="Roboto Mono Light"/>
                <a:sym typeface="Roboto Mono Light"/>
              </a:defRPr>
            </a:lvl9pPr>
          </a:lstStyle>
          <a:p>
            <a:endParaRPr/>
          </a:p>
        </p:txBody>
      </p:sp>
      <p:sp>
        <p:nvSpPr>
          <p:cNvPr id="12" name="Google Shape;12;p2"/>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a:bodyPr>
          <a:lstStyle>
            <a:lvl1pPr lvl="0">
              <a:spcBef>
                <a:spcPts val="0"/>
              </a:spcBef>
              <a:spcAft>
                <a:spcPts val="0"/>
              </a:spcAft>
              <a:buClr>
                <a:schemeClr val="accent1"/>
              </a:buClr>
              <a:buSzPts val="1500"/>
              <a:buFont typeface="Google Sans"/>
              <a:buNone/>
              <a:defRPr sz="1500">
                <a:solidFill>
                  <a:schemeClr val="accent1"/>
                </a:solidFill>
                <a:latin typeface="Google Sans"/>
                <a:ea typeface="Google Sans"/>
                <a:cs typeface="Google Sans"/>
                <a:sym typeface="Google Sans"/>
              </a:defRPr>
            </a:lvl1pPr>
            <a:lvl2pPr lvl="1">
              <a:spcBef>
                <a:spcPts val="0"/>
              </a:spcBef>
              <a:spcAft>
                <a:spcPts val="0"/>
              </a:spcAft>
              <a:buClr>
                <a:schemeClr val="accent1"/>
              </a:buClr>
              <a:buSzPts val="1500"/>
              <a:buNone/>
              <a:defRPr sz="1500">
                <a:solidFill>
                  <a:schemeClr val="accent1"/>
                </a:solidFill>
              </a:defRPr>
            </a:lvl2pPr>
            <a:lvl3pPr lvl="2">
              <a:spcBef>
                <a:spcPts val="0"/>
              </a:spcBef>
              <a:spcAft>
                <a:spcPts val="0"/>
              </a:spcAft>
              <a:buClr>
                <a:schemeClr val="accent1"/>
              </a:buClr>
              <a:buSzPts val="1500"/>
              <a:buNone/>
              <a:defRPr sz="1500">
                <a:solidFill>
                  <a:schemeClr val="accent1"/>
                </a:solidFill>
              </a:defRPr>
            </a:lvl3pPr>
            <a:lvl4pPr lvl="3">
              <a:spcBef>
                <a:spcPts val="0"/>
              </a:spcBef>
              <a:spcAft>
                <a:spcPts val="0"/>
              </a:spcAft>
              <a:buClr>
                <a:schemeClr val="accent1"/>
              </a:buClr>
              <a:buSzPts val="1500"/>
              <a:buNone/>
              <a:defRPr sz="1500">
                <a:solidFill>
                  <a:schemeClr val="accent1"/>
                </a:solidFill>
              </a:defRPr>
            </a:lvl4pPr>
            <a:lvl5pPr lvl="4">
              <a:spcBef>
                <a:spcPts val="0"/>
              </a:spcBef>
              <a:spcAft>
                <a:spcPts val="0"/>
              </a:spcAft>
              <a:buClr>
                <a:schemeClr val="accent1"/>
              </a:buClr>
              <a:buSzPts val="1500"/>
              <a:buNone/>
              <a:defRPr sz="1500">
                <a:solidFill>
                  <a:schemeClr val="accent1"/>
                </a:solidFill>
              </a:defRPr>
            </a:lvl5pPr>
            <a:lvl6pPr lvl="5">
              <a:spcBef>
                <a:spcPts val="0"/>
              </a:spcBef>
              <a:spcAft>
                <a:spcPts val="0"/>
              </a:spcAft>
              <a:buClr>
                <a:schemeClr val="accent1"/>
              </a:buClr>
              <a:buSzPts val="1500"/>
              <a:buNone/>
              <a:defRPr sz="1500">
                <a:solidFill>
                  <a:schemeClr val="accent1"/>
                </a:solidFill>
              </a:defRPr>
            </a:lvl6pPr>
            <a:lvl7pPr lvl="6">
              <a:spcBef>
                <a:spcPts val="0"/>
              </a:spcBef>
              <a:spcAft>
                <a:spcPts val="0"/>
              </a:spcAft>
              <a:buClr>
                <a:schemeClr val="accent1"/>
              </a:buClr>
              <a:buSzPts val="1500"/>
              <a:buNone/>
              <a:defRPr sz="1500">
                <a:solidFill>
                  <a:schemeClr val="accent1"/>
                </a:solidFill>
              </a:defRPr>
            </a:lvl7pPr>
            <a:lvl8pPr lvl="7">
              <a:spcBef>
                <a:spcPts val="0"/>
              </a:spcBef>
              <a:spcAft>
                <a:spcPts val="0"/>
              </a:spcAft>
              <a:buClr>
                <a:schemeClr val="accent1"/>
              </a:buClr>
              <a:buSzPts val="1500"/>
              <a:buNone/>
              <a:defRPr sz="1500">
                <a:solidFill>
                  <a:schemeClr val="accent1"/>
                </a:solidFill>
              </a:defRPr>
            </a:lvl8pPr>
            <a:lvl9pPr lvl="8">
              <a:spcBef>
                <a:spcPts val="0"/>
              </a:spcBef>
              <a:spcAft>
                <a:spcPts val="0"/>
              </a:spcAft>
              <a:buClr>
                <a:schemeClr val="accent1"/>
              </a:buClr>
              <a:buSzPts val="1500"/>
              <a:buNone/>
              <a:defRPr sz="1500">
                <a:solidFill>
                  <a:schemeClr val="accent1"/>
                </a:solidFill>
              </a:defRPr>
            </a:lvl9pPr>
          </a:lstStyle>
          <a:p>
            <a:endParaRPr/>
          </a:p>
        </p:txBody>
      </p:sp>
    </p:spTree>
    <p:extLst>
      <p:ext uri="{BB962C8B-B14F-4D97-AF65-F5344CB8AC3E}">
        <p14:creationId xmlns:p14="http://schemas.microsoft.com/office/powerpoint/2010/main" val="4280424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 Green">
  <p:cSld name="CUSTOM_1_1">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4"/>
              </a:buClr>
              <a:buSzPts val="1600"/>
              <a:buFont typeface="Google Sans"/>
              <a:buNone/>
              <a:defRPr sz="1600">
                <a:solidFill>
                  <a:schemeClr val="accent4"/>
                </a:solidFill>
                <a:latin typeface="Google Sans"/>
                <a:ea typeface="Google Sans"/>
                <a:cs typeface="Google Sans"/>
                <a:sym typeface="Google Sans"/>
              </a:defRPr>
            </a:lvl1pPr>
            <a:lvl2pPr lvl="1" rtl="0">
              <a:spcBef>
                <a:spcPts val="0"/>
              </a:spcBef>
              <a:spcAft>
                <a:spcPts val="0"/>
              </a:spcAft>
              <a:buClr>
                <a:schemeClr val="accent4"/>
              </a:buClr>
              <a:buSzPts val="1500"/>
              <a:buNone/>
              <a:defRPr sz="1500">
                <a:solidFill>
                  <a:schemeClr val="accent4"/>
                </a:solidFill>
              </a:defRPr>
            </a:lvl2pPr>
            <a:lvl3pPr lvl="2" rtl="0">
              <a:spcBef>
                <a:spcPts val="0"/>
              </a:spcBef>
              <a:spcAft>
                <a:spcPts val="0"/>
              </a:spcAft>
              <a:buClr>
                <a:schemeClr val="accent4"/>
              </a:buClr>
              <a:buSzPts val="1500"/>
              <a:buNone/>
              <a:defRPr sz="1500">
                <a:solidFill>
                  <a:schemeClr val="accent4"/>
                </a:solidFill>
              </a:defRPr>
            </a:lvl3pPr>
            <a:lvl4pPr lvl="3" rtl="0">
              <a:spcBef>
                <a:spcPts val="0"/>
              </a:spcBef>
              <a:spcAft>
                <a:spcPts val="0"/>
              </a:spcAft>
              <a:buClr>
                <a:schemeClr val="accent4"/>
              </a:buClr>
              <a:buSzPts val="1500"/>
              <a:buNone/>
              <a:defRPr sz="1500">
                <a:solidFill>
                  <a:schemeClr val="accent4"/>
                </a:solidFill>
              </a:defRPr>
            </a:lvl4pPr>
            <a:lvl5pPr lvl="4" rtl="0">
              <a:spcBef>
                <a:spcPts val="0"/>
              </a:spcBef>
              <a:spcAft>
                <a:spcPts val="0"/>
              </a:spcAft>
              <a:buClr>
                <a:schemeClr val="accent4"/>
              </a:buClr>
              <a:buSzPts val="1500"/>
              <a:buNone/>
              <a:defRPr sz="1500">
                <a:solidFill>
                  <a:schemeClr val="accent4"/>
                </a:solidFill>
              </a:defRPr>
            </a:lvl5pPr>
            <a:lvl6pPr lvl="5" rtl="0">
              <a:spcBef>
                <a:spcPts val="0"/>
              </a:spcBef>
              <a:spcAft>
                <a:spcPts val="0"/>
              </a:spcAft>
              <a:buClr>
                <a:schemeClr val="accent4"/>
              </a:buClr>
              <a:buSzPts val="1500"/>
              <a:buNone/>
              <a:defRPr sz="1500">
                <a:solidFill>
                  <a:schemeClr val="accent4"/>
                </a:solidFill>
              </a:defRPr>
            </a:lvl6pPr>
            <a:lvl7pPr lvl="6" rtl="0">
              <a:spcBef>
                <a:spcPts val="0"/>
              </a:spcBef>
              <a:spcAft>
                <a:spcPts val="0"/>
              </a:spcAft>
              <a:buClr>
                <a:schemeClr val="accent4"/>
              </a:buClr>
              <a:buSzPts val="1500"/>
              <a:buNone/>
              <a:defRPr sz="1500">
                <a:solidFill>
                  <a:schemeClr val="accent4"/>
                </a:solidFill>
              </a:defRPr>
            </a:lvl7pPr>
            <a:lvl8pPr lvl="7" rtl="0">
              <a:spcBef>
                <a:spcPts val="0"/>
              </a:spcBef>
              <a:spcAft>
                <a:spcPts val="0"/>
              </a:spcAft>
              <a:buClr>
                <a:schemeClr val="accent4"/>
              </a:buClr>
              <a:buSzPts val="1500"/>
              <a:buNone/>
              <a:defRPr sz="1500">
                <a:solidFill>
                  <a:schemeClr val="accent4"/>
                </a:solidFill>
              </a:defRPr>
            </a:lvl8pPr>
            <a:lvl9pPr lvl="8" rtl="0">
              <a:spcBef>
                <a:spcPts val="0"/>
              </a:spcBef>
              <a:spcAft>
                <a:spcPts val="0"/>
              </a:spcAft>
              <a:buClr>
                <a:schemeClr val="accent4"/>
              </a:buClr>
              <a:buSzPts val="1500"/>
              <a:buNone/>
              <a:defRPr sz="15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 Yellow">
  <p:cSld name="CUSTOM_1_1_1">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5"/>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rgbClr val="EA8600"/>
              </a:buClr>
              <a:buSzPts val="1600"/>
              <a:buFont typeface="Google Sans"/>
              <a:buNone/>
              <a:defRPr sz="1600">
                <a:solidFill>
                  <a:srgbClr val="EA8600"/>
                </a:solidFill>
                <a:latin typeface="Google Sans"/>
                <a:ea typeface="Google Sans"/>
                <a:cs typeface="Google Sans"/>
                <a:sym typeface="Google Sans"/>
              </a:defRPr>
            </a:lvl1pPr>
            <a:lvl2pPr lvl="1" rtl="0">
              <a:spcBef>
                <a:spcPts val="0"/>
              </a:spcBef>
              <a:spcAft>
                <a:spcPts val="0"/>
              </a:spcAft>
              <a:buClr>
                <a:srgbClr val="EA8600"/>
              </a:buClr>
              <a:buSzPts val="1500"/>
              <a:buNone/>
              <a:defRPr sz="1500">
                <a:solidFill>
                  <a:srgbClr val="EA8600"/>
                </a:solidFill>
              </a:defRPr>
            </a:lvl2pPr>
            <a:lvl3pPr lvl="2" rtl="0">
              <a:spcBef>
                <a:spcPts val="0"/>
              </a:spcBef>
              <a:spcAft>
                <a:spcPts val="0"/>
              </a:spcAft>
              <a:buClr>
                <a:srgbClr val="EA8600"/>
              </a:buClr>
              <a:buSzPts val="1500"/>
              <a:buNone/>
              <a:defRPr sz="1500">
                <a:solidFill>
                  <a:srgbClr val="EA8600"/>
                </a:solidFill>
              </a:defRPr>
            </a:lvl3pPr>
            <a:lvl4pPr lvl="3" rtl="0">
              <a:spcBef>
                <a:spcPts val="0"/>
              </a:spcBef>
              <a:spcAft>
                <a:spcPts val="0"/>
              </a:spcAft>
              <a:buClr>
                <a:srgbClr val="EA8600"/>
              </a:buClr>
              <a:buSzPts val="1500"/>
              <a:buNone/>
              <a:defRPr sz="1500">
                <a:solidFill>
                  <a:srgbClr val="EA8600"/>
                </a:solidFill>
              </a:defRPr>
            </a:lvl4pPr>
            <a:lvl5pPr lvl="4" rtl="0">
              <a:spcBef>
                <a:spcPts val="0"/>
              </a:spcBef>
              <a:spcAft>
                <a:spcPts val="0"/>
              </a:spcAft>
              <a:buClr>
                <a:srgbClr val="EA8600"/>
              </a:buClr>
              <a:buSzPts val="1500"/>
              <a:buNone/>
              <a:defRPr sz="1500">
                <a:solidFill>
                  <a:srgbClr val="EA8600"/>
                </a:solidFill>
              </a:defRPr>
            </a:lvl5pPr>
            <a:lvl6pPr lvl="5" rtl="0">
              <a:spcBef>
                <a:spcPts val="0"/>
              </a:spcBef>
              <a:spcAft>
                <a:spcPts val="0"/>
              </a:spcAft>
              <a:buClr>
                <a:srgbClr val="EA8600"/>
              </a:buClr>
              <a:buSzPts val="1500"/>
              <a:buNone/>
              <a:defRPr sz="1500">
                <a:solidFill>
                  <a:srgbClr val="EA8600"/>
                </a:solidFill>
              </a:defRPr>
            </a:lvl6pPr>
            <a:lvl7pPr lvl="6" rtl="0">
              <a:spcBef>
                <a:spcPts val="0"/>
              </a:spcBef>
              <a:spcAft>
                <a:spcPts val="0"/>
              </a:spcAft>
              <a:buClr>
                <a:srgbClr val="EA8600"/>
              </a:buClr>
              <a:buSzPts val="1500"/>
              <a:buNone/>
              <a:defRPr sz="1500">
                <a:solidFill>
                  <a:srgbClr val="EA8600"/>
                </a:solidFill>
              </a:defRPr>
            </a:lvl7pPr>
            <a:lvl8pPr lvl="7" rtl="0">
              <a:spcBef>
                <a:spcPts val="0"/>
              </a:spcBef>
              <a:spcAft>
                <a:spcPts val="0"/>
              </a:spcAft>
              <a:buClr>
                <a:srgbClr val="EA8600"/>
              </a:buClr>
              <a:buSzPts val="1500"/>
              <a:buNone/>
              <a:defRPr sz="1500">
                <a:solidFill>
                  <a:srgbClr val="EA8600"/>
                </a:solidFill>
              </a:defRPr>
            </a:lvl8pPr>
            <a:lvl9pPr lvl="8" rtl="0">
              <a:spcBef>
                <a:spcPts val="0"/>
              </a:spcBef>
              <a:spcAft>
                <a:spcPts val="0"/>
              </a:spcAft>
              <a:buClr>
                <a:srgbClr val="EA8600"/>
              </a:buClr>
              <a:buSzPts val="1500"/>
              <a:buNone/>
              <a:defRPr sz="1500">
                <a:solidFill>
                  <a:srgbClr val="EA86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 Red">
  <p:cSld name="CUSTOM_1_1_1_1">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6"/>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2"/>
              </a:buClr>
              <a:buSzPts val="1600"/>
              <a:buFont typeface="Google Sans"/>
              <a:buNone/>
              <a:defRPr sz="1600">
                <a:solidFill>
                  <a:schemeClr val="accent2"/>
                </a:solidFill>
                <a:latin typeface="Google Sans"/>
                <a:ea typeface="Google Sans"/>
                <a:cs typeface="Google Sans"/>
                <a:sym typeface="Google Sans"/>
              </a:defRPr>
            </a:lvl1pPr>
            <a:lvl2pPr lvl="1" rtl="0">
              <a:spcBef>
                <a:spcPts val="0"/>
              </a:spcBef>
              <a:spcAft>
                <a:spcPts val="0"/>
              </a:spcAft>
              <a:buClr>
                <a:schemeClr val="accent2"/>
              </a:buClr>
              <a:buSzPts val="1500"/>
              <a:buNone/>
              <a:defRPr sz="1500">
                <a:solidFill>
                  <a:schemeClr val="accent2"/>
                </a:solidFill>
              </a:defRPr>
            </a:lvl2pPr>
            <a:lvl3pPr lvl="2" rtl="0">
              <a:spcBef>
                <a:spcPts val="0"/>
              </a:spcBef>
              <a:spcAft>
                <a:spcPts val="0"/>
              </a:spcAft>
              <a:buClr>
                <a:schemeClr val="accent2"/>
              </a:buClr>
              <a:buSzPts val="1500"/>
              <a:buNone/>
              <a:defRPr sz="1500">
                <a:solidFill>
                  <a:schemeClr val="accent2"/>
                </a:solidFill>
              </a:defRPr>
            </a:lvl3pPr>
            <a:lvl4pPr lvl="3" rtl="0">
              <a:spcBef>
                <a:spcPts val="0"/>
              </a:spcBef>
              <a:spcAft>
                <a:spcPts val="0"/>
              </a:spcAft>
              <a:buClr>
                <a:schemeClr val="accent2"/>
              </a:buClr>
              <a:buSzPts val="1500"/>
              <a:buNone/>
              <a:defRPr sz="1500">
                <a:solidFill>
                  <a:schemeClr val="accent2"/>
                </a:solidFill>
              </a:defRPr>
            </a:lvl4pPr>
            <a:lvl5pPr lvl="4" rtl="0">
              <a:spcBef>
                <a:spcPts val="0"/>
              </a:spcBef>
              <a:spcAft>
                <a:spcPts val="0"/>
              </a:spcAft>
              <a:buClr>
                <a:schemeClr val="accent2"/>
              </a:buClr>
              <a:buSzPts val="1500"/>
              <a:buNone/>
              <a:defRPr sz="1500">
                <a:solidFill>
                  <a:schemeClr val="accent2"/>
                </a:solidFill>
              </a:defRPr>
            </a:lvl5pPr>
            <a:lvl6pPr lvl="5" rtl="0">
              <a:spcBef>
                <a:spcPts val="0"/>
              </a:spcBef>
              <a:spcAft>
                <a:spcPts val="0"/>
              </a:spcAft>
              <a:buClr>
                <a:schemeClr val="accent2"/>
              </a:buClr>
              <a:buSzPts val="1500"/>
              <a:buNone/>
              <a:defRPr sz="1500">
                <a:solidFill>
                  <a:schemeClr val="accent2"/>
                </a:solidFill>
              </a:defRPr>
            </a:lvl6pPr>
            <a:lvl7pPr lvl="6" rtl="0">
              <a:spcBef>
                <a:spcPts val="0"/>
              </a:spcBef>
              <a:spcAft>
                <a:spcPts val="0"/>
              </a:spcAft>
              <a:buClr>
                <a:schemeClr val="accent2"/>
              </a:buClr>
              <a:buSzPts val="1500"/>
              <a:buNone/>
              <a:defRPr sz="1500">
                <a:solidFill>
                  <a:schemeClr val="accent2"/>
                </a:solidFill>
              </a:defRPr>
            </a:lvl7pPr>
            <a:lvl8pPr lvl="7" rtl="0">
              <a:spcBef>
                <a:spcPts val="0"/>
              </a:spcBef>
              <a:spcAft>
                <a:spcPts val="0"/>
              </a:spcAft>
              <a:buClr>
                <a:schemeClr val="accent2"/>
              </a:buClr>
              <a:buSzPts val="1500"/>
              <a:buNone/>
              <a:defRPr sz="1500">
                <a:solidFill>
                  <a:schemeClr val="accent2"/>
                </a:solidFill>
              </a:defRPr>
            </a:lvl8pPr>
            <a:lvl9pPr lvl="8" rtl="0">
              <a:spcBef>
                <a:spcPts val="0"/>
              </a:spcBef>
              <a:spcAft>
                <a:spcPts val="0"/>
              </a:spcAft>
              <a:buClr>
                <a:schemeClr val="accent2"/>
              </a:buClr>
              <a:buSzPts val="1500"/>
              <a:buNone/>
              <a:defRPr sz="1500">
                <a:solidFill>
                  <a:schemeClr val="accen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 Full Screen - Green">
  <p:cSld name="CUSTOM_5_1">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2863450" y="2179550"/>
            <a:ext cx="5718300" cy="1673400"/>
          </a:xfrm>
          <a:prstGeom prst="rect">
            <a:avLst/>
          </a:prstGeom>
        </p:spPr>
        <p:txBody>
          <a:bodyPr spcFirstLastPara="1" wrap="square" lIns="0" tIns="0" rIns="0" bIns="0" anchor="t" anchorCtr="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 Full Screen - Green 1">
  <p:cSld name="CUSTOM_5_1_1">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863450" y="2179550"/>
            <a:ext cx="5718300" cy="1673400"/>
          </a:xfrm>
          <a:prstGeom prst="rect">
            <a:avLst/>
          </a:prstGeom>
        </p:spPr>
        <p:txBody>
          <a:bodyPr spcFirstLastPara="1" wrap="square" lIns="0" tIns="0" rIns="0" bIns="0" anchor="t" anchorCtr="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 Full Screen - Green 1 1">
  <p:cSld name="CUSTOM_5_1_1_1">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2863450" y="2179550"/>
            <a:ext cx="5718300" cy="1673400"/>
          </a:xfrm>
          <a:prstGeom prst="rect">
            <a:avLst/>
          </a:prstGeom>
        </p:spPr>
        <p:txBody>
          <a:bodyPr spcFirstLastPara="1" wrap="square" lIns="0" tIns="0" rIns="0" bIns="0" anchor="t" anchorCtr="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 Image - Split Screen">
  <p:cSld name="CUSTOM_12">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11"/>
          <p:cNvSpPr txBox="1">
            <a:spLocks noGrp="1"/>
          </p:cNvSpPr>
          <p:nvPr>
            <p:ph type="title"/>
          </p:nvPr>
        </p:nvSpPr>
        <p:spPr>
          <a:xfrm>
            <a:off x="794975" y="1333800"/>
            <a:ext cx="3541800" cy="24759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 Image - Full Screen">
  <p:cSld name="CUSTOM_13">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2"/>
          <p:cNvSpPr txBox="1">
            <a:spLocks noGrp="1"/>
          </p:cNvSpPr>
          <p:nvPr>
            <p:ph type="title"/>
          </p:nvPr>
        </p:nvSpPr>
        <p:spPr>
          <a:xfrm>
            <a:off x="4740450" y="1030300"/>
            <a:ext cx="3669600" cy="249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a:buNone/>
              <a:defRPr sz="2800" b="1">
                <a:solidFill>
                  <a:schemeClr val="dk1"/>
                </a:solidFill>
                <a:latin typeface="Google Sans"/>
                <a:ea typeface="Google Sans"/>
                <a:cs typeface="Google Sans"/>
                <a:sym typeface="Google Sans"/>
              </a:defRPr>
            </a:lvl1pPr>
            <a:lvl2pPr lvl="1">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2pPr>
            <a:lvl3pPr lvl="2">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3pPr>
            <a:lvl4pPr lvl="3">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4pPr>
            <a:lvl5pPr lvl="4">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5pPr>
            <a:lvl6pPr lvl="5">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6pPr>
            <a:lvl7pPr lvl="6">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7pPr>
            <a:lvl8pPr lvl="7">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8pPr>
            <a:lvl9pPr lvl="8">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Mono Light"/>
              <a:buChar char="●"/>
              <a:defRPr sz="1800">
                <a:solidFill>
                  <a:schemeClr val="dk2"/>
                </a:solidFill>
                <a:latin typeface="Roboto Mono Light"/>
                <a:ea typeface="Roboto Mono Light"/>
                <a:cs typeface="Roboto Mono Light"/>
                <a:sym typeface="Roboto Mono Light"/>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60" r:id="rId10"/>
    <p:sldLayoutId id="2147483661" r:id="rId11"/>
    <p:sldLayoutId id="2147483662" r:id="rId12"/>
    <p:sldLayoutId id="2147483664" r:id="rId13"/>
    <p:sldLayoutId id="2147483665" r:id="rId14"/>
    <p:sldLayoutId id="2147483667"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6" name="Google Shape;116;p24"/>
          <p:cNvSpPr txBox="1">
            <a:spLocks noGrp="1"/>
          </p:cNvSpPr>
          <p:nvPr>
            <p:ph type="title"/>
          </p:nvPr>
        </p:nvSpPr>
        <p:spPr>
          <a:xfrm>
            <a:off x="3338945" y="1627909"/>
            <a:ext cx="5173480" cy="2956316"/>
          </a:xfrm>
          <a:prstGeom prst="rect">
            <a:avLst/>
          </a:prstGeom>
        </p:spPr>
        <p:txBody>
          <a:bodyPr spcFirstLastPara="1" wrap="square" lIns="0" tIns="0" rIns="0" bIns="91425" anchor="t" anchorCtr="0">
            <a:normAutofit/>
          </a:bodyPr>
          <a:lstStyle/>
          <a:p>
            <a:pPr marL="0" lvl="0" indent="0" algn="ctr" rtl="0">
              <a:spcBef>
                <a:spcPts val="0"/>
              </a:spcBef>
              <a:spcAft>
                <a:spcPts val="0"/>
              </a:spcAft>
              <a:buNone/>
            </a:pPr>
            <a:br>
              <a:rPr lang="en" sz="5400" dirty="0"/>
            </a:br>
            <a:r>
              <a:rPr lang="en" sz="5400" dirty="0"/>
              <a:t>GENERATIVE </a:t>
            </a:r>
            <a:br>
              <a:rPr lang="en" sz="5400" dirty="0"/>
            </a:br>
            <a:r>
              <a:rPr lang="en" sz="5400" dirty="0"/>
              <a:t>AI</a:t>
            </a:r>
            <a:endParaRPr sz="4800" dirty="0"/>
          </a:p>
        </p:txBody>
      </p:sp>
      <p:sp>
        <p:nvSpPr>
          <p:cNvPr id="117" name="Google Shape;117;p24"/>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r>
              <a:rPr lang="en" sz="1600"/>
              <a:t>Editable Location</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2E2FC-5E49-5A2A-C51E-2DE256DB6B5C}"/>
              </a:ext>
            </a:extLst>
          </p:cNvPr>
          <p:cNvSpPr>
            <a:spLocks noGrp="1"/>
          </p:cNvSpPr>
          <p:nvPr>
            <p:ph type="title"/>
          </p:nvPr>
        </p:nvSpPr>
        <p:spPr>
          <a:xfrm>
            <a:off x="436417" y="250800"/>
            <a:ext cx="8125691" cy="574912"/>
          </a:xfrm>
        </p:spPr>
        <p:txBody>
          <a:bodyPr/>
          <a:lstStyle/>
          <a:p>
            <a:pPr algn="ctr"/>
            <a:r>
              <a:rPr lang="en-US" sz="2800" dirty="0"/>
              <a:t>Prompt Engineering</a:t>
            </a:r>
            <a:endParaRPr lang="en-US" dirty="0"/>
          </a:p>
        </p:txBody>
      </p:sp>
      <p:sp>
        <p:nvSpPr>
          <p:cNvPr id="3" name="Text Placeholder 2">
            <a:extLst>
              <a:ext uri="{FF2B5EF4-FFF2-40B4-BE49-F238E27FC236}">
                <a16:creationId xmlns:a16="http://schemas.microsoft.com/office/drawing/2014/main" id="{DC4BC3B8-6D1B-C7D1-6F43-4F9EE6031ECD}"/>
              </a:ext>
            </a:extLst>
          </p:cNvPr>
          <p:cNvSpPr>
            <a:spLocks noGrp="1"/>
          </p:cNvSpPr>
          <p:nvPr>
            <p:ph type="body" idx="1"/>
          </p:nvPr>
        </p:nvSpPr>
        <p:spPr>
          <a:xfrm>
            <a:off x="242455" y="825712"/>
            <a:ext cx="8666017" cy="3743288"/>
          </a:xfrm>
        </p:spPr>
        <p:txBody>
          <a:bodyPr/>
          <a:lstStyle/>
          <a:p>
            <a:pPr marL="0" indent="0">
              <a:buNone/>
            </a:pPr>
            <a:r>
              <a:rPr lang="en-US" sz="1600" b="1" u="sng" dirty="0"/>
              <a:t>Why Prompt Engineering</a:t>
            </a:r>
          </a:p>
          <a:p>
            <a:pPr marL="0" indent="0">
              <a:buNone/>
            </a:pPr>
            <a:r>
              <a:rPr lang="en-US" sz="1600" dirty="0"/>
              <a:t>Good prompts = Good results</a:t>
            </a:r>
          </a:p>
          <a:p>
            <a:pPr marL="127000" indent="0">
              <a:buNone/>
            </a:pPr>
            <a:endParaRPr lang="en-US" dirty="0"/>
          </a:p>
        </p:txBody>
      </p:sp>
      <p:pic>
        <p:nvPicPr>
          <p:cNvPr id="4" name="Picture 3">
            <a:extLst>
              <a:ext uri="{FF2B5EF4-FFF2-40B4-BE49-F238E27FC236}">
                <a16:creationId xmlns:a16="http://schemas.microsoft.com/office/drawing/2014/main" id="{E187AD1E-C8DC-C6F4-F0BC-58BEA813FCA9}"/>
              </a:ext>
            </a:extLst>
          </p:cNvPr>
          <p:cNvPicPr>
            <a:picLocks noChangeAspect="1"/>
          </p:cNvPicPr>
          <p:nvPr/>
        </p:nvPicPr>
        <p:blipFill>
          <a:blip r:embed="rId2"/>
          <a:stretch>
            <a:fillRect/>
          </a:stretch>
        </p:blipFill>
        <p:spPr>
          <a:xfrm>
            <a:off x="1630678" y="1567875"/>
            <a:ext cx="5407432" cy="3001125"/>
          </a:xfrm>
          <a:prstGeom prst="rect">
            <a:avLst/>
          </a:prstGeom>
        </p:spPr>
      </p:pic>
    </p:spTree>
    <p:extLst>
      <p:ext uri="{BB962C8B-B14F-4D97-AF65-F5344CB8AC3E}">
        <p14:creationId xmlns:p14="http://schemas.microsoft.com/office/powerpoint/2010/main" val="1701675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1182DD-EEBD-E9F3-28EA-8CC36AB0F3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212194-9572-859B-8B13-6CF1DF477FCC}"/>
              </a:ext>
            </a:extLst>
          </p:cNvPr>
          <p:cNvSpPr>
            <a:spLocks noGrp="1"/>
          </p:cNvSpPr>
          <p:nvPr>
            <p:ph type="title"/>
          </p:nvPr>
        </p:nvSpPr>
        <p:spPr>
          <a:xfrm>
            <a:off x="436417" y="250800"/>
            <a:ext cx="8125691" cy="574912"/>
          </a:xfrm>
        </p:spPr>
        <p:txBody>
          <a:bodyPr/>
          <a:lstStyle/>
          <a:p>
            <a:pPr algn="ctr"/>
            <a:r>
              <a:rPr lang="en-US" sz="2800" kern="1200" dirty="0">
                <a:solidFill>
                  <a:schemeClr val="tx1"/>
                </a:solidFill>
                <a:latin typeface="+mj-lt"/>
                <a:ea typeface="+mj-ea"/>
                <a:cs typeface="+mj-cs"/>
              </a:rPr>
              <a:t>Adding Meaningful Context</a:t>
            </a:r>
            <a:endParaRPr lang="en-US" dirty="0"/>
          </a:p>
        </p:txBody>
      </p:sp>
      <p:pic>
        <p:nvPicPr>
          <p:cNvPr id="8" name="Picture 7">
            <a:extLst>
              <a:ext uri="{FF2B5EF4-FFF2-40B4-BE49-F238E27FC236}">
                <a16:creationId xmlns:a16="http://schemas.microsoft.com/office/drawing/2014/main" id="{31C5F3F9-17DE-F582-C3C3-8D759E93CF98}"/>
              </a:ext>
            </a:extLst>
          </p:cNvPr>
          <p:cNvPicPr>
            <a:picLocks noChangeAspect="1"/>
          </p:cNvPicPr>
          <p:nvPr/>
        </p:nvPicPr>
        <p:blipFill>
          <a:blip r:embed="rId2"/>
          <a:stretch>
            <a:fillRect/>
          </a:stretch>
        </p:blipFill>
        <p:spPr>
          <a:xfrm>
            <a:off x="1744545" y="892370"/>
            <a:ext cx="5542945" cy="3408911"/>
          </a:xfrm>
          <a:prstGeom prst="rect">
            <a:avLst/>
          </a:prstGeom>
        </p:spPr>
      </p:pic>
    </p:spTree>
    <p:extLst>
      <p:ext uri="{BB962C8B-B14F-4D97-AF65-F5344CB8AC3E}">
        <p14:creationId xmlns:p14="http://schemas.microsoft.com/office/powerpoint/2010/main" val="2926065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a:extLst>
            <a:ext uri="{FF2B5EF4-FFF2-40B4-BE49-F238E27FC236}">
              <a16:creationId xmlns:a16="http://schemas.microsoft.com/office/drawing/2014/main" id="{6D806538-3285-CFC6-5DF3-299C6AF04321}"/>
            </a:ext>
          </a:extLst>
        </p:cNvPr>
        <p:cNvGrpSpPr/>
        <p:nvPr/>
      </p:nvGrpSpPr>
      <p:grpSpPr>
        <a:xfrm>
          <a:off x="0" y="0"/>
          <a:ext cx="0" cy="0"/>
          <a:chOff x="0" y="0"/>
          <a:chExt cx="0" cy="0"/>
        </a:xfrm>
      </p:grpSpPr>
      <p:sp>
        <p:nvSpPr>
          <p:cNvPr id="151" name="Google Shape;151;p30">
            <a:extLst>
              <a:ext uri="{FF2B5EF4-FFF2-40B4-BE49-F238E27FC236}">
                <a16:creationId xmlns:a16="http://schemas.microsoft.com/office/drawing/2014/main" id="{FD425538-76EC-682B-42C3-40AA2A32C287}"/>
              </a:ext>
            </a:extLst>
          </p:cNvPr>
          <p:cNvSpPr txBox="1">
            <a:spLocks noGrp="1"/>
          </p:cNvSpPr>
          <p:nvPr>
            <p:ph type="title"/>
          </p:nvPr>
        </p:nvSpPr>
        <p:spPr>
          <a:xfrm>
            <a:off x="2170025" y="1687875"/>
            <a:ext cx="4803900" cy="1462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dirty="0"/>
              <a:t>DEMO</a:t>
            </a:r>
            <a:endParaRPr b="1" dirty="0"/>
          </a:p>
        </p:txBody>
      </p:sp>
    </p:spTree>
    <p:extLst>
      <p:ext uri="{BB962C8B-B14F-4D97-AF65-F5344CB8AC3E}">
        <p14:creationId xmlns:p14="http://schemas.microsoft.com/office/powerpoint/2010/main" val="1225362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
          <a:extLst>
            <a:ext uri="{FF2B5EF4-FFF2-40B4-BE49-F238E27FC236}">
              <a16:creationId xmlns:a16="http://schemas.microsoft.com/office/drawing/2014/main" id="{DB5E6E75-9D8C-AF04-B363-3A90CCBB00EA}"/>
            </a:ext>
          </a:extLst>
        </p:cNvPr>
        <p:cNvGrpSpPr/>
        <p:nvPr/>
      </p:nvGrpSpPr>
      <p:grpSpPr>
        <a:xfrm>
          <a:off x="0" y="0"/>
          <a:ext cx="0" cy="0"/>
          <a:chOff x="0" y="0"/>
          <a:chExt cx="0" cy="0"/>
        </a:xfrm>
      </p:grpSpPr>
      <p:sp>
        <p:nvSpPr>
          <p:cNvPr id="151" name="Google Shape;151;p30">
            <a:extLst>
              <a:ext uri="{FF2B5EF4-FFF2-40B4-BE49-F238E27FC236}">
                <a16:creationId xmlns:a16="http://schemas.microsoft.com/office/drawing/2014/main" id="{0B82C317-9EE7-BFE4-88C0-31B7E78B8F7B}"/>
              </a:ext>
            </a:extLst>
          </p:cNvPr>
          <p:cNvSpPr txBox="1">
            <a:spLocks noGrp="1"/>
          </p:cNvSpPr>
          <p:nvPr>
            <p:ph type="title"/>
          </p:nvPr>
        </p:nvSpPr>
        <p:spPr>
          <a:xfrm>
            <a:off x="214746" y="900544"/>
            <a:ext cx="8368146" cy="27986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dirty="0"/>
              <a:t>PART 2 </a:t>
            </a:r>
            <a:br>
              <a:rPr lang="en-US" sz="4800" dirty="0"/>
            </a:br>
            <a:r>
              <a:rPr lang="en-US" sz="4800" dirty="0"/>
              <a:t> </a:t>
            </a:r>
            <a:r>
              <a:rPr lang="en-US" sz="6600" dirty="0"/>
              <a:t>DEVELOPER VIEW</a:t>
            </a:r>
            <a:endParaRPr sz="4800" b="1" dirty="0"/>
          </a:p>
        </p:txBody>
      </p:sp>
    </p:spTree>
    <p:extLst>
      <p:ext uri="{BB962C8B-B14F-4D97-AF65-F5344CB8AC3E}">
        <p14:creationId xmlns:p14="http://schemas.microsoft.com/office/powerpoint/2010/main" val="3453488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5DF9A3-9277-AB4B-11EA-5D9CE23A22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4C5640-3420-02B9-CDDA-77E64EC20BD4}"/>
              </a:ext>
            </a:extLst>
          </p:cNvPr>
          <p:cNvSpPr>
            <a:spLocks noGrp="1"/>
          </p:cNvSpPr>
          <p:nvPr>
            <p:ph type="title"/>
          </p:nvPr>
        </p:nvSpPr>
        <p:spPr>
          <a:xfrm>
            <a:off x="311699" y="555600"/>
            <a:ext cx="8596774" cy="755700"/>
          </a:xfrm>
        </p:spPr>
        <p:txBody>
          <a:bodyPr/>
          <a:lstStyle/>
          <a:p>
            <a:r>
              <a:rPr lang="en-US" sz="2800" kern="1200" dirty="0">
                <a:solidFill>
                  <a:schemeClr val="tx1"/>
                </a:solidFill>
                <a:latin typeface="+mj-lt"/>
                <a:ea typeface="+mj-ea"/>
                <a:cs typeface="+mj-cs"/>
              </a:rPr>
              <a:t>What is Application Programming Interface(API)</a:t>
            </a:r>
            <a:endParaRPr lang="en-US" dirty="0"/>
          </a:p>
        </p:txBody>
      </p:sp>
      <p:sp>
        <p:nvSpPr>
          <p:cNvPr id="3" name="Text Placeholder 2">
            <a:extLst>
              <a:ext uri="{FF2B5EF4-FFF2-40B4-BE49-F238E27FC236}">
                <a16:creationId xmlns:a16="http://schemas.microsoft.com/office/drawing/2014/main" id="{1C9B1FCA-0985-714F-584F-46ED95B0E2EB}"/>
              </a:ext>
            </a:extLst>
          </p:cNvPr>
          <p:cNvSpPr>
            <a:spLocks noGrp="1"/>
          </p:cNvSpPr>
          <p:nvPr>
            <p:ph type="body" idx="1"/>
          </p:nvPr>
        </p:nvSpPr>
        <p:spPr>
          <a:xfrm>
            <a:off x="817418" y="1558636"/>
            <a:ext cx="7786254" cy="3010364"/>
          </a:xfrm>
        </p:spPr>
        <p:txBody>
          <a:bodyPr/>
          <a:lstStyle/>
          <a:p>
            <a:r>
              <a:rPr lang="en-US" sz="1600" kern="1200" dirty="0">
                <a:solidFill>
                  <a:schemeClr val="tx1"/>
                </a:solidFill>
                <a:latin typeface="+mn-lt"/>
                <a:ea typeface="+mn-ea"/>
                <a:cs typeface="+mn-cs"/>
              </a:rPr>
              <a:t>Communication between two applications using requests and Responses </a:t>
            </a:r>
          </a:p>
          <a:p>
            <a:endParaRPr lang="en-US" dirty="0"/>
          </a:p>
        </p:txBody>
      </p:sp>
    </p:spTree>
    <p:extLst>
      <p:ext uri="{BB962C8B-B14F-4D97-AF65-F5344CB8AC3E}">
        <p14:creationId xmlns:p14="http://schemas.microsoft.com/office/powerpoint/2010/main" val="42741726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454002-B0D4-F74A-D6FA-95F75F1E74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13CB70-62B9-FBA4-A9E3-198464C74768}"/>
              </a:ext>
            </a:extLst>
          </p:cNvPr>
          <p:cNvSpPr>
            <a:spLocks noGrp="1"/>
          </p:cNvSpPr>
          <p:nvPr>
            <p:ph type="title"/>
          </p:nvPr>
        </p:nvSpPr>
        <p:spPr>
          <a:xfrm>
            <a:off x="353262" y="0"/>
            <a:ext cx="8596774" cy="755700"/>
          </a:xfrm>
        </p:spPr>
        <p:txBody>
          <a:bodyPr/>
          <a:lstStyle/>
          <a:p>
            <a:pPr algn="ctr"/>
            <a:r>
              <a:rPr lang="en-US" sz="2800" kern="1200" dirty="0">
                <a:solidFill>
                  <a:schemeClr val="tx1"/>
                </a:solidFill>
                <a:latin typeface="+mj-lt"/>
                <a:ea typeface="+mj-ea"/>
                <a:cs typeface="+mj-cs"/>
              </a:rPr>
              <a:t>GPT APIS</a:t>
            </a:r>
            <a:endParaRPr lang="en-US" dirty="0"/>
          </a:p>
        </p:txBody>
      </p:sp>
      <p:pic>
        <p:nvPicPr>
          <p:cNvPr id="6" name="Content Placeholder 4">
            <a:extLst>
              <a:ext uri="{FF2B5EF4-FFF2-40B4-BE49-F238E27FC236}">
                <a16:creationId xmlns:a16="http://schemas.microsoft.com/office/drawing/2014/main" id="{3FDABA7C-29FD-DE86-E8D6-531CA7E70407}"/>
              </a:ext>
            </a:extLst>
          </p:cNvPr>
          <p:cNvPicPr>
            <a:picLocks noChangeAspect="1"/>
          </p:cNvPicPr>
          <p:nvPr/>
        </p:nvPicPr>
        <p:blipFill>
          <a:blip r:embed="rId2"/>
          <a:stretch>
            <a:fillRect/>
          </a:stretch>
        </p:blipFill>
        <p:spPr>
          <a:xfrm>
            <a:off x="1528140" y="1253836"/>
            <a:ext cx="5901688" cy="3275438"/>
          </a:xfrm>
          <a:prstGeom prst="rect">
            <a:avLst/>
          </a:prstGeom>
        </p:spPr>
      </p:pic>
    </p:spTree>
    <p:extLst>
      <p:ext uri="{BB962C8B-B14F-4D97-AF65-F5344CB8AC3E}">
        <p14:creationId xmlns:p14="http://schemas.microsoft.com/office/powerpoint/2010/main" val="2671020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170E3-3E8B-1107-F810-31AD3A3DED63}"/>
              </a:ext>
            </a:extLst>
          </p:cNvPr>
          <p:cNvSpPr>
            <a:spLocks noGrp="1"/>
          </p:cNvSpPr>
          <p:nvPr>
            <p:ph type="title"/>
          </p:nvPr>
        </p:nvSpPr>
        <p:spPr>
          <a:xfrm>
            <a:off x="374059" y="196650"/>
            <a:ext cx="8395882" cy="755700"/>
          </a:xfrm>
        </p:spPr>
        <p:txBody>
          <a:bodyPr/>
          <a:lstStyle/>
          <a:p>
            <a:pPr algn="ctr"/>
            <a:r>
              <a:rPr lang="en-US" sz="2800" kern="1200" dirty="0">
                <a:solidFill>
                  <a:schemeClr val="tx1"/>
                </a:solidFill>
                <a:latin typeface="+mj-lt"/>
                <a:ea typeface="+mj-ea"/>
                <a:cs typeface="+mj-cs"/>
              </a:rPr>
              <a:t>Recommended GPT API Models</a:t>
            </a:r>
            <a:endParaRPr lang="en-US" dirty="0"/>
          </a:p>
        </p:txBody>
      </p:sp>
      <p:pic>
        <p:nvPicPr>
          <p:cNvPr id="6" name="Picture 5">
            <a:extLst>
              <a:ext uri="{FF2B5EF4-FFF2-40B4-BE49-F238E27FC236}">
                <a16:creationId xmlns:a16="http://schemas.microsoft.com/office/drawing/2014/main" id="{965A8017-7836-C66A-68AE-ECA26387F74F}"/>
              </a:ext>
            </a:extLst>
          </p:cNvPr>
          <p:cNvPicPr>
            <a:picLocks noChangeAspect="1"/>
          </p:cNvPicPr>
          <p:nvPr/>
        </p:nvPicPr>
        <p:blipFill>
          <a:blip r:embed="rId2"/>
          <a:stretch>
            <a:fillRect/>
          </a:stretch>
        </p:blipFill>
        <p:spPr>
          <a:xfrm>
            <a:off x="922696" y="952350"/>
            <a:ext cx="7298608" cy="3521578"/>
          </a:xfrm>
          <a:prstGeom prst="rect">
            <a:avLst/>
          </a:prstGeom>
        </p:spPr>
      </p:pic>
    </p:spTree>
    <p:extLst>
      <p:ext uri="{BB962C8B-B14F-4D97-AF65-F5344CB8AC3E}">
        <p14:creationId xmlns:p14="http://schemas.microsoft.com/office/powerpoint/2010/main" val="17787750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56A34-CEF5-92DE-1522-A703ECCA1E78}"/>
              </a:ext>
            </a:extLst>
          </p:cNvPr>
          <p:cNvSpPr>
            <a:spLocks noGrp="1"/>
          </p:cNvSpPr>
          <p:nvPr>
            <p:ph type="title"/>
          </p:nvPr>
        </p:nvSpPr>
        <p:spPr/>
        <p:txBody>
          <a:bodyPr/>
          <a:lstStyle/>
          <a:p>
            <a:r>
              <a:rPr lang="en-US" sz="2800" dirty="0"/>
              <a:t>But.. </a:t>
            </a:r>
            <a:endParaRPr lang="en-US" dirty="0"/>
          </a:p>
        </p:txBody>
      </p:sp>
      <p:sp>
        <p:nvSpPr>
          <p:cNvPr id="3" name="Text Placeholder 2">
            <a:extLst>
              <a:ext uri="{FF2B5EF4-FFF2-40B4-BE49-F238E27FC236}">
                <a16:creationId xmlns:a16="http://schemas.microsoft.com/office/drawing/2014/main" id="{8353B2BB-A880-0023-2AF1-ACB32A79ACA2}"/>
              </a:ext>
            </a:extLst>
          </p:cNvPr>
          <p:cNvSpPr>
            <a:spLocks noGrp="1"/>
          </p:cNvSpPr>
          <p:nvPr>
            <p:ph type="body" idx="1"/>
          </p:nvPr>
        </p:nvSpPr>
        <p:spPr>
          <a:xfrm>
            <a:off x="311700" y="1724890"/>
            <a:ext cx="7342936" cy="2844109"/>
          </a:xfrm>
        </p:spPr>
        <p:txBody>
          <a:bodyPr/>
          <a:lstStyle/>
          <a:p>
            <a:pPr marL="127000" indent="0">
              <a:buNone/>
            </a:pPr>
            <a:r>
              <a:rPr lang="en-US" sz="1600" dirty="0"/>
              <a:t>Using the APIs  incurs some cost depending on the Tokens used.</a:t>
            </a:r>
          </a:p>
          <a:p>
            <a:pPr marL="0" indent="0">
              <a:buNone/>
            </a:pPr>
            <a:r>
              <a:rPr lang="en-US" sz="1600" dirty="0"/>
              <a:t> 1 Token = 0.75 words = 4 characters</a:t>
            </a:r>
          </a:p>
          <a:p>
            <a:endParaRPr lang="en-US" dirty="0"/>
          </a:p>
        </p:txBody>
      </p:sp>
    </p:spTree>
    <p:extLst>
      <p:ext uri="{BB962C8B-B14F-4D97-AF65-F5344CB8AC3E}">
        <p14:creationId xmlns:p14="http://schemas.microsoft.com/office/powerpoint/2010/main" val="15926776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0">
          <a:extLst>
            <a:ext uri="{FF2B5EF4-FFF2-40B4-BE49-F238E27FC236}">
              <a16:creationId xmlns:a16="http://schemas.microsoft.com/office/drawing/2014/main" id="{4FA9589D-B640-051C-0525-D9E1375FCBE8}"/>
            </a:ext>
          </a:extLst>
        </p:cNvPr>
        <p:cNvGrpSpPr/>
        <p:nvPr/>
      </p:nvGrpSpPr>
      <p:grpSpPr>
        <a:xfrm>
          <a:off x="0" y="0"/>
          <a:ext cx="0" cy="0"/>
          <a:chOff x="0" y="0"/>
          <a:chExt cx="0" cy="0"/>
        </a:xfrm>
      </p:grpSpPr>
      <p:sp>
        <p:nvSpPr>
          <p:cNvPr id="151" name="Google Shape;151;p30">
            <a:extLst>
              <a:ext uri="{FF2B5EF4-FFF2-40B4-BE49-F238E27FC236}">
                <a16:creationId xmlns:a16="http://schemas.microsoft.com/office/drawing/2014/main" id="{F73B17E0-5210-6552-98B1-1601F6925B40}"/>
              </a:ext>
            </a:extLst>
          </p:cNvPr>
          <p:cNvSpPr txBox="1">
            <a:spLocks noGrp="1"/>
          </p:cNvSpPr>
          <p:nvPr>
            <p:ph type="title"/>
          </p:nvPr>
        </p:nvSpPr>
        <p:spPr>
          <a:xfrm>
            <a:off x="2170025" y="1687875"/>
            <a:ext cx="4803900" cy="1462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dirty="0"/>
              <a:t>DEMO</a:t>
            </a:r>
            <a:endParaRPr b="1" dirty="0"/>
          </a:p>
        </p:txBody>
      </p:sp>
    </p:spTree>
    <p:extLst>
      <p:ext uri="{BB962C8B-B14F-4D97-AF65-F5344CB8AC3E}">
        <p14:creationId xmlns:p14="http://schemas.microsoft.com/office/powerpoint/2010/main" val="32063394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0">
          <a:extLst>
            <a:ext uri="{FF2B5EF4-FFF2-40B4-BE49-F238E27FC236}">
              <a16:creationId xmlns:a16="http://schemas.microsoft.com/office/drawing/2014/main" id="{9567E4F9-27A6-0489-2A8C-8DAA60D75E58}"/>
            </a:ext>
          </a:extLst>
        </p:cNvPr>
        <p:cNvGrpSpPr/>
        <p:nvPr/>
      </p:nvGrpSpPr>
      <p:grpSpPr>
        <a:xfrm>
          <a:off x="0" y="0"/>
          <a:ext cx="0" cy="0"/>
          <a:chOff x="0" y="0"/>
          <a:chExt cx="0" cy="0"/>
        </a:xfrm>
      </p:grpSpPr>
      <p:sp>
        <p:nvSpPr>
          <p:cNvPr id="151" name="Google Shape;151;p30">
            <a:extLst>
              <a:ext uri="{FF2B5EF4-FFF2-40B4-BE49-F238E27FC236}">
                <a16:creationId xmlns:a16="http://schemas.microsoft.com/office/drawing/2014/main" id="{2A6041DC-3C81-3FDB-6BEE-BED6C12E9B70}"/>
              </a:ext>
            </a:extLst>
          </p:cNvPr>
          <p:cNvSpPr txBox="1">
            <a:spLocks noGrp="1"/>
          </p:cNvSpPr>
          <p:nvPr>
            <p:ph type="title"/>
          </p:nvPr>
        </p:nvSpPr>
        <p:spPr>
          <a:xfrm>
            <a:off x="630382" y="900544"/>
            <a:ext cx="7952509" cy="2798619"/>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5400" dirty="0"/>
              <a:t>PART 3 </a:t>
            </a:r>
            <a:br>
              <a:rPr lang="en-US" sz="5400" dirty="0"/>
            </a:br>
            <a:br>
              <a:rPr lang="en-US" sz="5400" dirty="0"/>
            </a:br>
            <a:r>
              <a:rPr lang="en-US" sz="5400" dirty="0"/>
              <a:t> </a:t>
            </a:r>
            <a:r>
              <a:rPr lang="en-US" sz="6600" dirty="0"/>
              <a:t>INNOVATOR VIEW</a:t>
            </a:r>
            <a:endParaRPr sz="5400" b="1" dirty="0"/>
          </a:p>
        </p:txBody>
      </p:sp>
    </p:spTree>
    <p:extLst>
      <p:ext uri="{BB962C8B-B14F-4D97-AF65-F5344CB8AC3E}">
        <p14:creationId xmlns:p14="http://schemas.microsoft.com/office/powerpoint/2010/main" val="2092273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11" name="Google Shape;111;p23"/>
          <p:cNvSpPr txBox="1">
            <a:spLocks noGrp="1"/>
          </p:cNvSpPr>
          <p:nvPr>
            <p:ph type="subTitle" idx="1"/>
          </p:nvPr>
        </p:nvSpPr>
        <p:spPr>
          <a:xfrm>
            <a:off x="1134386" y="4587070"/>
            <a:ext cx="3841500" cy="318000"/>
          </a:xfrm>
          <a:prstGeom prst="rect">
            <a:avLst/>
          </a:prstGeom>
        </p:spPr>
        <p:txBody>
          <a:bodyPr spcFirstLastPara="1" wrap="square" lIns="0" tIns="0" rIns="0" bIns="0" anchor="t" anchorCtr="0">
            <a:normAutofit fontScale="70000" lnSpcReduction="20000"/>
          </a:bodyPr>
          <a:lstStyle/>
          <a:p>
            <a:pPr marL="0" lvl="0" indent="0" algn="l" rtl="0">
              <a:spcBef>
                <a:spcPts val="0"/>
              </a:spcBef>
              <a:spcAft>
                <a:spcPts val="1200"/>
              </a:spcAft>
              <a:buNone/>
            </a:pPr>
            <a:r>
              <a:rPr lang="en"/>
              <a:t>Editable Location</a:t>
            </a:r>
            <a:endParaRPr/>
          </a:p>
        </p:txBody>
      </p:sp>
      <p:pic>
        <p:nvPicPr>
          <p:cNvPr id="3" name="Picture 2" descr="A person sitting at a table with a computer and a bowl of food&#10;&#10;Description automatically generated">
            <a:extLst>
              <a:ext uri="{FF2B5EF4-FFF2-40B4-BE49-F238E27FC236}">
                <a16:creationId xmlns:a16="http://schemas.microsoft.com/office/drawing/2014/main" id="{82DA691C-2857-BCBC-37A0-C840DF3E85E4}"/>
              </a:ext>
            </a:extLst>
          </p:cNvPr>
          <p:cNvPicPr>
            <a:picLocks noChangeAspect="1"/>
          </p:cNvPicPr>
          <p:nvPr/>
        </p:nvPicPr>
        <p:blipFill>
          <a:blip r:embed="rId3"/>
          <a:stretch>
            <a:fillRect/>
          </a:stretch>
        </p:blipFill>
        <p:spPr>
          <a:xfrm>
            <a:off x="5167745" y="1345623"/>
            <a:ext cx="3857625" cy="2571750"/>
          </a:xfrm>
          <a:prstGeom prst="rect">
            <a:avLst/>
          </a:prstGeom>
        </p:spPr>
      </p:pic>
      <p:sp>
        <p:nvSpPr>
          <p:cNvPr id="6" name="Title 5">
            <a:extLst>
              <a:ext uri="{FF2B5EF4-FFF2-40B4-BE49-F238E27FC236}">
                <a16:creationId xmlns:a16="http://schemas.microsoft.com/office/drawing/2014/main" id="{A70688A1-F6F8-C9DF-52CB-CB28E3121DD1}"/>
              </a:ext>
            </a:extLst>
          </p:cNvPr>
          <p:cNvSpPr>
            <a:spLocks noGrp="1"/>
          </p:cNvSpPr>
          <p:nvPr>
            <p:ph type="title"/>
          </p:nvPr>
        </p:nvSpPr>
        <p:spPr/>
        <p:txBody>
          <a:bodyPr/>
          <a:lstStyle/>
          <a:p>
            <a:endParaRPr lang="en-US"/>
          </a:p>
        </p:txBody>
      </p:sp>
      <p:pic>
        <p:nvPicPr>
          <p:cNvPr id="8" name="Google Shape;109;p23"/>
          <p:cNvPicPr preferRelativeResize="0"/>
          <p:nvPr/>
        </p:nvPicPr>
        <p:blipFill>
          <a:blip r:embed="rId4">
            <a:alphaModFix/>
          </a:blip>
          <a:stretch>
            <a:fillRect/>
          </a:stretch>
        </p:blipFill>
        <p:spPr>
          <a:xfrm>
            <a:off x="0" y="0"/>
            <a:ext cx="9144000" cy="5143487"/>
          </a:xfrm>
          <a:prstGeom prst="rect">
            <a:avLst/>
          </a:prstGeom>
          <a:noFill/>
          <a:ln>
            <a:noFill/>
          </a:ln>
        </p:spPr>
      </p:pic>
      <p:sp>
        <p:nvSpPr>
          <p:cNvPr id="9" name="Google Shape;110;p23"/>
          <p:cNvSpPr txBox="1">
            <a:spLocks/>
          </p:cNvSpPr>
          <p:nvPr/>
        </p:nvSpPr>
        <p:spPr>
          <a:xfrm>
            <a:off x="112654" y="1988441"/>
            <a:ext cx="5484412" cy="2161466"/>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1" dirty="0"/>
              <a:t>JONATHAN NDAMBUKI</a:t>
            </a:r>
          </a:p>
          <a:p>
            <a:pPr algn="ctr"/>
            <a:r>
              <a:rPr lang="en-US" sz="3600" dirty="0"/>
              <a:t>Training Manager </a:t>
            </a:r>
          </a:p>
          <a:p>
            <a:pPr algn="ctr"/>
            <a:r>
              <a:rPr lang="en-US" sz="3600" dirty="0"/>
              <a:t>Teach2Give, Nyeri</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F986DD-60D9-AA6E-3CB8-3C5A367133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736071-B352-4D47-4229-27631419AC3C}"/>
              </a:ext>
            </a:extLst>
          </p:cNvPr>
          <p:cNvSpPr>
            <a:spLocks noGrp="1"/>
          </p:cNvSpPr>
          <p:nvPr>
            <p:ph type="title"/>
          </p:nvPr>
        </p:nvSpPr>
        <p:spPr>
          <a:xfrm>
            <a:off x="311700" y="555600"/>
            <a:ext cx="8035664" cy="755700"/>
          </a:xfrm>
        </p:spPr>
        <p:txBody>
          <a:bodyPr/>
          <a:lstStyle/>
          <a:p>
            <a:pPr algn="ctr"/>
            <a:r>
              <a:rPr lang="en-US" sz="2800" dirty="0"/>
              <a:t>Limitation of most LLM’s</a:t>
            </a:r>
            <a:endParaRPr lang="en-US" dirty="0"/>
          </a:p>
        </p:txBody>
      </p:sp>
      <p:sp>
        <p:nvSpPr>
          <p:cNvPr id="3" name="Text Placeholder 2">
            <a:extLst>
              <a:ext uri="{FF2B5EF4-FFF2-40B4-BE49-F238E27FC236}">
                <a16:creationId xmlns:a16="http://schemas.microsoft.com/office/drawing/2014/main" id="{C9A5628B-6746-CDAA-82C6-AAA85E0F0DDE}"/>
              </a:ext>
            </a:extLst>
          </p:cNvPr>
          <p:cNvSpPr>
            <a:spLocks noGrp="1"/>
          </p:cNvSpPr>
          <p:nvPr>
            <p:ph type="body" idx="1"/>
          </p:nvPr>
        </p:nvSpPr>
        <p:spPr>
          <a:xfrm>
            <a:off x="311700" y="1724890"/>
            <a:ext cx="7342936" cy="2844109"/>
          </a:xfrm>
        </p:spPr>
        <p:txBody>
          <a:bodyPr/>
          <a:lstStyle/>
          <a:p>
            <a:r>
              <a:rPr lang="en-US" sz="1600" dirty="0">
                <a:solidFill>
                  <a:schemeClr val="tx1">
                    <a:alpha val="80000"/>
                  </a:schemeClr>
                </a:solidFill>
              </a:rPr>
              <a:t>Limited training data</a:t>
            </a:r>
          </a:p>
          <a:p>
            <a:r>
              <a:rPr lang="en-US" sz="1600" dirty="0">
                <a:solidFill>
                  <a:schemeClr val="tx1">
                    <a:alpha val="80000"/>
                  </a:schemeClr>
                </a:solidFill>
              </a:rPr>
              <a:t>It’s not about patterns not logic</a:t>
            </a:r>
          </a:p>
          <a:p>
            <a:r>
              <a:rPr lang="en-US" sz="1600" dirty="0">
                <a:solidFill>
                  <a:schemeClr val="tx1">
                    <a:alpha val="80000"/>
                  </a:schemeClr>
                </a:solidFill>
              </a:rPr>
              <a:t>It can only handle and output text as input and output</a:t>
            </a:r>
          </a:p>
          <a:p>
            <a:pPr marL="127000" indent="0">
              <a:buNone/>
            </a:pPr>
            <a:endParaRPr lang="en-US" dirty="0"/>
          </a:p>
        </p:txBody>
      </p:sp>
    </p:spTree>
    <p:extLst>
      <p:ext uri="{BB962C8B-B14F-4D97-AF65-F5344CB8AC3E}">
        <p14:creationId xmlns:p14="http://schemas.microsoft.com/office/powerpoint/2010/main" val="27253611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E514A-08FF-220E-7183-F2FAA2C61A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3291CC-684C-838D-F06B-F7D7E3FF70DC}"/>
              </a:ext>
            </a:extLst>
          </p:cNvPr>
          <p:cNvSpPr>
            <a:spLocks noGrp="1"/>
          </p:cNvSpPr>
          <p:nvPr>
            <p:ph type="title"/>
          </p:nvPr>
        </p:nvSpPr>
        <p:spPr>
          <a:xfrm>
            <a:off x="311700" y="555600"/>
            <a:ext cx="8035664" cy="755700"/>
          </a:xfrm>
        </p:spPr>
        <p:txBody>
          <a:bodyPr/>
          <a:lstStyle/>
          <a:p>
            <a:pPr algn="ctr"/>
            <a:r>
              <a:rPr lang="en-US" sz="2800" dirty="0"/>
              <a:t>Solution : Build your Own LLM</a:t>
            </a:r>
            <a:endParaRPr lang="en-US" dirty="0"/>
          </a:p>
        </p:txBody>
      </p:sp>
      <p:pic>
        <p:nvPicPr>
          <p:cNvPr id="7" name="Picture 6">
            <a:extLst>
              <a:ext uri="{FF2B5EF4-FFF2-40B4-BE49-F238E27FC236}">
                <a16:creationId xmlns:a16="http://schemas.microsoft.com/office/drawing/2014/main" id="{FB910E4D-CE4E-960B-D393-40F7612A0EBC}"/>
              </a:ext>
            </a:extLst>
          </p:cNvPr>
          <p:cNvPicPr>
            <a:picLocks noChangeAspect="1"/>
          </p:cNvPicPr>
          <p:nvPr/>
        </p:nvPicPr>
        <p:blipFill>
          <a:blip r:embed="rId2"/>
          <a:stretch>
            <a:fillRect/>
          </a:stretch>
        </p:blipFill>
        <p:spPr>
          <a:xfrm>
            <a:off x="713509" y="1652209"/>
            <a:ext cx="8188036" cy="2270410"/>
          </a:xfrm>
          <a:prstGeom prst="rect">
            <a:avLst/>
          </a:prstGeom>
        </p:spPr>
      </p:pic>
    </p:spTree>
    <p:extLst>
      <p:ext uri="{BB962C8B-B14F-4D97-AF65-F5344CB8AC3E}">
        <p14:creationId xmlns:p14="http://schemas.microsoft.com/office/powerpoint/2010/main" val="3674174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0">
          <a:extLst>
            <a:ext uri="{FF2B5EF4-FFF2-40B4-BE49-F238E27FC236}">
              <a16:creationId xmlns:a16="http://schemas.microsoft.com/office/drawing/2014/main" id="{5F027A95-31FF-BD43-23B6-946306A42C93}"/>
            </a:ext>
          </a:extLst>
        </p:cNvPr>
        <p:cNvGrpSpPr/>
        <p:nvPr/>
      </p:nvGrpSpPr>
      <p:grpSpPr>
        <a:xfrm>
          <a:off x="0" y="0"/>
          <a:ext cx="0" cy="0"/>
          <a:chOff x="0" y="0"/>
          <a:chExt cx="0" cy="0"/>
        </a:xfrm>
      </p:grpSpPr>
      <p:sp>
        <p:nvSpPr>
          <p:cNvPr id="151" name="Google Shape;151;p30">
            <a:extLst>
              <a:ext uri="{FF2B5EF4-FFF2-40B4-BE49-F238E27FC236}">
                <a16:creationId xmlns:a16="http://schemas.microsoft.com/office/drawing/2014/main" id="{1B1B0F85-A3CA-23A3-7383-23BCABEB41A5}"/>
              </a:ext>
            </a:extLst>
          </p:cNvPr>
          <p:cNvSpPr txBox="1">
            <a:spLocks noGrp="1"/>
          </p:cNvSpPr>
          <p:nvPr>
            <p:ph type="title"/>
          </p:nvPr>
        </p:nvSpPr>
        <p:spPr>
          <a:xfrm>
            <a:off x="2170025" y="1687875"/>
            <a:ext cx="4803900" cy="1462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dirty="0"/>
              <a:t>DEMO</a:t>
            </a:r>
            <a:endParaRPr b="1" dirty="0"/>
          </a:p>
        </p:txBody>
      </p:sp>
    </p:spTree>
    <p:extLst>
      <p:ext uri="{BB962C8B-B14F-4D97-AF65-F5344CB8AC3E}">
        <p14:creationId xmlns:p14="http://schemas.microsoft.com/office/powerpoint/2010/main" val="17909519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B2697-BAEB-6BBC-B8C0-6174AC646B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3B1F6C-EAFD-CBD3-5763-EF2BCF0B8427}"/>
              </a:ext>
            </a:extLst>
          </p:cNvPr>
          <p:cNvSpPr>
            <a:spLocks noGrp="1"/>
          </p:cNvSpPr>
          <p:nvPr>
            <p:ph type="title"/>
          </p:nvPr>
        </p:nvSpPr>
        <p:spPr>
          <a:xfrm>
            <a:off x="311700" y="555600"/>
            <a:ext cx="8035664" cy="755700"/>
          </a:xfrm>
        </p:spPr>
        <p:txBody>
          <a:bodyPr/>
          <a:lstStyle/>
          <a:p>
            <a:pPr algn="ctr"/>
            <a:r>
              <a:rPr lang="en-US" sz="2800" dirty="0"/>
              <a:t>Limitation of most LLM’s</a:t>
            </a:r>
            <a:endParaRPr lang="en-US" dirty="0"/>
          </a:p>
        </p:txBody>
      </p:sp>
      <p:sp>
        <p:nvSpPr>
          <p:cNvPr id="3" name="Text Placeholder 2">
            <a:extLst>
              <a:ext uri="{FF2B5EF4-FFF2-40B4-BE49-F238E27FC236}">
                <a16:creationId xmlns:a16="http://schemas.microsoft.com/office/drawing/2014/main" id="{DD5D23AF-96AA-12EB-BEF9-6C81BF589199}"/>
              </a:ext>
            </a:extLst>
          </p:cNvPr>
          <p:cNvSpPr>
            <a:spLocks noGrp="1"/>
          </p:cNvSpPr>
          <p:nvPr>
            <p:ph type="body" idx="1"/>
          </p:nvPr>
        </p:nvSpPr>
        <p:spPr>
          <a:xfrm>
            <a:off x="311700" y="1724890"/>
            <a:ext cx="7342936" cy="2844109"/>
          </a:xfrm>
        </p:spPr>
        <p:txBody>
          <a:bodyPr/>
          <a:lstStyle/>
          <a:p>
            <a:r>
              <a:rPr lang="en-US" sz="1600" dirty="0">
                <a:solidFill>
                  <a:schemeClr val="tx1">
                    <a:alpha val="80000"/>
                  </a:schemeClr>
                </a:solidFill>
              </a:rPr>
              <a:t>Limited training data</a:t>
            </a:r>
          </a:p>
          <a:p>
            <a:r>
              <a:rPr lang="en-US" sz="1600" dirty="0">
                <a:solidFill>
                  <a:schemeClr val="tx1">
                    <a:alpha val="80000"/>
                  </a:schemeClr>
                </a:solidFill>
              </a:rPr>
              <a:t>It’s not about patterns not logic</a:t>
            </a:r>
          </a:p>
          <a:p>
            <a:r>
              <a:rPr lang="en-US" sz="1600" dirty="0">
                <a:solidFill>
                  <a:schemeClr val="tx1">
                    <a:alpha val="80000"/>
                  </a:schemeClr>
                </a:solidFill>
              </a:rPr>
              <a:t>It can only handle and output text as input and output</a:t>
            </a:r>
          </a:p>
          <a:p>
            <a:pPr marL="127000" indent="0">
              <a:buNone/>
            </a:pPr>
            <a:endParaRPr lang="en-US" dirty="0"/>
          </a:p>
        </p:txBody>
      </p:sp>
    </p:spTree>
    <p:extLst>
      <p:ext uri="{BB962C8B-B14F-4D97-AF65-F5344CB8AC3E}">
        <p14:creationId xmlns:p14="http://schemas.microsoft.com/office/powerpoint/2010/main" val="10834270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19BE4-59EA-DDF4-A357-102A91D30820}"/>
              </a:ext>
            </a:extLst>
          </p:cNvPr>
          <p:cNvSpPr>
            <a:spLocks noGrp="1"/>
          </p:cNvSpPr>
          <p:nvPr>
            <p:ph type="title"/>
          </p:nvPr>
        </p:nvSpPr>
        <p:spPr>
          <a:xfrm>
            <a:off x="311699" y="555600"/>
            <a:ext cx="7107409" cy="649745"/>
          </a:xfrm>
        </p:spPr>
        <p:txBody>
          <a:bodyPr/>
          <a:lstStyle/>
          <a:p>
            <a:r>
              <a:rPr lang="en-US" dirty="0"/>
              <a:t>My  Two Cents about the Future of AI</a:t>
            </a:r>
          </a:p>
        </p:txBody>
      </p:sp>
      <p:sp>
        <p:nvSpPr>
          <p:cNvPr id="3" name="Text Placeholder 2">
            <a:extLst>
              <a:ext uri="{FF2B5EF4-FFF2-40B4-BE49-F238E27FC236}">
                <a16:creationId xmlns:a16="http://schemas.microsoft.com/office/drawing/2014/main" id="{99CB7959-3AD8-BE0B-3CFF-4304C6670644}"/>
              </a:ext>
            </a:extLst>
          </p:cNvPr>
          <p:cNvSpPr>
            <a:spLocks noGrp="1"/>
          </p:cNvSpPr>
          <p:nvPr>
            <p:ph type="body" idx="1"/>
          </p:nvPr>
        </p:nvSpPr>
        <p:spPr>
          <a:xfrm>
            <a:off x="311699" y="1288473"/>
            <a:ext cx="8153427" cy="3280527"/>
          </a:xfrm>
        </p:spPr>
        <p:txBody>
          <a:bodyPr/>
          <a:lstStyle/>
          <a:p>
            <a:pPr marL="127000" indent="0">
              <a:buNone/>
            </a:pPr>
            <a:endParaRPr lang="en-US" dirty="0"/>
          </a:p>
          <a:p>
            <a:pPr marL="127000" indent="0">
              <a:buNone/>
            </a:pPr>
            <a:r>
              <a:rPr lang="en-US" dirty="0"/>
              <a:t>Expect the following in future and coming years</a:t>
            </a:r>
          </a:p>
          <a:p>
            <a:pPr marL="127000" indent="0">
              <a:buNone/>
            </a:pPr>
            <a:endParaRPr lang="en-US" dirty="0"/>
          </a:p>
          <a:p>
            <a:r>
              <a:rPr lang="en-US" dirty="0"/>
              <a:t>Mobile AI</a:t>
            </a:r>
          </a:p>
          <a:p>
            <a:r>
              <a:rPr lang="en-US" dirty="0"/>
              <a:t>More LLM</a:t>
            </a:r>
          </a:p>
          <a:p>
            <a:r>
              <a:rPr lang="en-US" dirty="0"/>
              <a:t>Multi-Modal LLM</a:t>
            </a:r>
          </a:p>
          <a:p>
            <a:pPr marL="127000" indent="0">
              <a:buNone/>
            </a:pPr>
            <a:endParaRPr lang="en-US" dirty="0"/>
          </a:p>
          <a:p>
            <a:pPr marL="127000" indent="0">
              <a:buNone/>
            </a:pPr>
            <a:r>
              <a:rPr lang="en-US" dirty="0"/>
              <a:t>But keep in mind about ethical considerations as you build</a:t>
            </a:r>
          </a:p>
        </p:txBody>
      </p:sp>
    </p:spTree>
    <p:extLst>
      <p:ext uri="{BB962C8B-B14F-4D97-AF65-F5344CB8AC3E}">
        <p14:creationId xmlns:p14="http://schemas.microsoft.com/office/powerpoint/2010/main" val="26354133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CC1C1-C41A-7645-1AEF-EF6669DBDC9B}"/>
              </a:ext>
            </a:extLst>
          </p:cNvPr>
          <p:cNvSpPr>
            <a:spLocks noGrp="1"/>
          </p:cNvSpPr>
          <p:nvPr>
            <p:ph type="title"/>
          </p:nvPr>
        </p:nvSpPr>
        <p:spPr/>
        <p:txBody>
          <a:bodyPr>
            <a:normAutofit fontScale="90000"/>
          </a:bodyPr>
          <a:lstStyle/>
          <a:p>
            <a:r>
              <a:rPr lang="en-US" dirty="0"/>
              <a:t>THE END</a:t>
            </a:r>
          </a:p>
        </p:txBody>
      </p:sp>
    </p:spTree>
    <p:extLst>
      <p:ext uri="{BB962C8B-B14F-4D97-AF65-F5344CB8AC3E}">
        <p14:creationId xmlns:p14="http://schemas.microsoft.com/office/powerpoint/2010/main" val="4281227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0"/>
          <p:cNvSpPr txBox="1">
            <a:spLocks noGrp="1"/>
          </p:cNvSpPr>
          <p:nvPr>
            <p:ph type="title"/>
          </p:nvPr>
        </p:nvSpPr>
        <p:spPr>
          <a:xfrm>
            <a:off x="568036" y="1046018"/>
            <a:ext cx="8014855" cy="265314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400" dirty="0"/>
              <a:t>PART 1: </a:t>
            </a:r>
            <a:br>
              <a:rPr lang="en-US" sz="7200" dirty="0"/>
            </a:br>
            <a:r>
              <a:rPr lang="en-US" sz="7200" dirty="0"/>
              <a:t>GENERAL VIEW</a:t>
            </a:r>
            <a:endParaRPr sz="54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2">
          <a:extLst>
            <a:ext uri="{FF2B5EF4-FFF2-40B4-BE49-F238E27FC236}">
              <a16:creationId xmlns:a16="http://schemas.microsoft.com/office/drawing/2014/main" id="{A4B0A43E-0D07-669A-4A6F-55739DE3CB4A}"/>
            </a:ext>
          </a:extLst>
        </p:cNvPr>
        <p:cNvGrpSpPr/>
        <p:nvPr/>
      </p:nvGrpSpPr>
      <p:grpSpPr>
        <a:xfrm>
          <a:off x="0" y="0"/>
          <a:ext cx="0" cy="0"/>
          <a:chOff x="0" y="0"/>
          <a:chExt cx="0" cy="0"/>
        </a:xfrm>
      </p:grpSpPr>
      <p:sp>
        <p:nvSpPr>
          <p:cNvPr id="163" name="Google Shape;163;p32">
            <a:extLst>
              <a:ext uri="{FF2B5EF4-FFF2-40B4-BE49-F238E27FC236}">
                <a16:creationId xmlns:a16="http://schemas.microsoft.com/office/drawing/2014/main" id="{482A9B37-72F4-A728-BD70-A634743AC682}"/>
              </a:ext>
            </a:extLst>
          </p:cNvPr>
          <p:cNvSpPr txBox="1"/>
          <p:nvPr/>
        </p:nvSpPr>
        <p:spPr>
          <a:xfrm>
            <a:off x="179003" y="1364673"/>
            <a:ext cx="1544783" cy="196977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US" sz="3200" kern="1200" dirty="0">
                <a:solidFill>
                  <a:schemeClr val="tx2">
                    <a:lumMod val="10000"/>
                  </a:schemeClr>
                </a:solidFill>
                <a:latin typeface="+mj-lt"/>
                <a:ea typeface="+mj-ea"/>
                <a:cs typeface="+mj-cs"/>
              </a:rPr>
              <a:t>The Fastest Growing App</a:t>
            </a:r>
            <a:endParaRPr sz="3200" dirty="0">
              <a:solidFill>
                <a:schemeClr val="tx2">
                  <a:lumMod val="10000"/>
                </a:schemeClr>
              </a:solidFill>
              <a:latin typeface="Google Sans"/>
              <a:ea typeface="Google Sans"/>
              <a:cs typeface="Google Sans"/>
              <a:sym typeface="Google Sans"/>
            </a:endParaRPr>
          </a:p>
        </p:txBody>
      </p:sp>
      <p:pic>
        <p:nvPicPr>
          <p:cNvPr id="2" name="Picture 1">
            <a:extLst>
              <a:ext uri="{FF2B5EF4-FFF2-40B4-BE49-F238E27FC236}">
                <a16:creationId xmlns:a16="http://schemas.microsoft.com/office/drawing/2014/main" id="{4370A8EA-4A91-0F53-B94D-A7B84E7156D3}"/>
              </a:ext>
            </a:extLst>
          </p:cNvPr>
          <p:cNvPicPr>
            <a:picLocks noChangeAspect="1"/>
          </p:cNvPicPr>
          <p:nvPr/>
        </p:nvPicPr>
        <p:blipFill>
          <a:blip r:embed="rId3"/>
          <a:stretch>
            <a:fillRect/>
          </a:stretch>
        </p:blipFill>
        <p:spPr>
          <a:xfrm>
            <a:off x="2446936" y="803726"/>
            <a:ext cx="6518061" cy="3536047"/>
          </a:xfrm>
          <a:prstGeom prst="rect">
            <a:avLst/>
          </a:prstGeom>
        </p:spPr>
      </p:pic>
    </p:spTree>
    <p:extLst>
      <p:ext uri="{BB962C8B-B14F-4D97-AF65-F5344CB8AC3E}">
        <p14:creationId xmlns:p14="http://schemas.microsoft.com/office/powerpoint/2010/main" val="1930587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8">
          <a:extLst>
            <a:ext uri="{FF2B5EF4-FFF2-40B4-BE49-F238E27FC236}">
              <a16:creationId xmlns:a16="http://schemas.microsoft.com/office/drawing/2014/main" id="{30F8ECD2-FDBC-698B-C2F0-1307843CCD6C}"/>
            </a:ext>
          </a:extLst>
        </p:cNvPr>
        <p:cNvGrpSpPr/>
        <p:nvPr/>
      </p:nvGrpSpPr>
      <p:grpSpPr>
        <a:xfrm>
          <a:off x="0" y="0"/>
          <a:ext cx="0" cy="0"/>
          <a:chOff x="0" y="0"/>
          <a:chExt cx="0" cy="0"/>
        </a:xfrm>
      </p:grpSpPr>
      <p:sp>
        <p:nvSpPr>
          <p:cNvPr id="169" name="Google Shape;169;p33">
            <a:extLst>
              <a:ext uri="{FF2B5EF4-FFF2-40B4-BE49-F238E27FC236}">
                <a16:creationId xmlns:a16="http://schemas.microsoft.com/office/drawing/2014/main" id="{D87BFBE1-4ABF-0E3A-0E68-5B218F2B791A}"/>
              </a:ext>
            </a:extLst>
          </p:cNvPr>
          <p:cNvSpPr txBox="1">
            <a:spLocks noGrp="1"/>
          </p:cNvSpPr>
          <p:nvPr>
            <p:ph type="title"/>
          </p:nvPr>
        </p:nvSpPr>
        <p:spPr>
          <a:xfrm>
            <a:off x="311700" y="519545"/>
            <a:ext cx="4114827" cy="4143655"/>
          </a:xfrm>
          <a:prstGeom prst="rect">
            <a:avLst/>
          </a:prstGeom>
        </p:spPr>
        <p:txBody>
          <a:bodyPr spcFirstLastPara="1" wrap="square" lIns="91425" tIns="91425" rIns="91425" bIns="91425" anchor="ctr" anchorCtr="0">
            <a:noAutofit/>
          </a:bodyPr>
          <a:lstStyle/>
          <a:p>
            <a:pPr lvl="0"/>
            <a:br>
              <a:rPr lang="en-US" sz="3200" kern="1200" dirty="0">
                <a:solidFill>
                  <a:srgbClr val="0070C0"/>
                </a:solidFill>
                <a:latin typeface="+mj-lt"/>
                <a:ea typeface="+mj-ea"/>
                <a:cs typeface="+mj-cs"/>
              </a:rPr>
            </a:br>
            <a:r>
              <a:rPr lang="en-US" sz="3200" kern="1200" dirty="0">
                <a:solidFill>
                  <a:srgbClr val="0070C0"/>
                </a:solidFill>
                <a:latin typeface="+mj-lt"/>
                <a:ea typeface="+mj-ea"/>
                <a:cs typeface="+mj-cs"/>
              </a:rPr>
              <a:t>Understanding A Large Language Model</a:t>
            </a:r>
            <a:r>
              <a:rPr lang="en" dirty="0">
                <a:solidFill>
                  <a:srgbClr val="0070C0"/>
                </a:solidFill>
              </a:rPr>
              <a:t>.</a:t>
            </a:r>
            <a:br>
              <a:rPr lang="en" dirty="0">
                <a:solidFill>
                  <a:schemeClr val="tx2">
                    <a:lumMod val="10000"/>
                  </a:schemeClr>
                </a:solidFill>
              </a:rPr>
            </a:br>
            <a:r>
              <a:rPr lang="en-US" b="1" dirty="0">
                <a:solidFill>
                  <a:schemeClr val="tx2">
                    <a:lumMod val="10000"/>
                  </a:schemeClr>
                </a:solidFill>
              </a:rPr>
              <a:t>GPT and Google T5  are LLM’s</a:t>
            </a:r>
            <a:br>
              <a:rPr lang="en-US" dirty="0">
                <a:solidFill>
                  <a:schemeClr val="tx2">
                    <a:lumMod val="10000"/>
                  </a:schemeClr>
                </a:solidFill>
              </a:rPr>
            </a:br>
            <a:r>
              <a:rPr lang="en-US" dirty="0">
                <a:solidFill>
                  <a:schemeClr val="tx2">
                    <a:lumMod val="10000"/>
                  </a:schemeClr>
                </a:solidFill>
              </a:rPr>
              <a:t>But what is a Large Language Model?</a:t>
            </a:r>
            <a:br>
              <a:rPr lang="en-US" dirty="0"/>
            </a:br>
            <a:endParaRPr dirty="0">
              <a:solidFill>
                <a:schemeClr val="tx2">
                  <a:lumMod val="10000"/>
                </a:schemeClr>
              </a:solidFill>
            </a:endParaRPr>
          </a:p>
        </p:txBody>
      </p:sp>
      <p:pic>
        <p:nvPicPr>
          <p:cNvPr id="2" name="Content Placeholder 4">
            <a:extLst>
              <a:ext uri="{FF2B5EF4-FFF2-40B4-BE49-F238E27FC236}">
                <a16:creationId xmlns:a16="http://schemas.microsoft.com/office/drawing/2014/main" id="{5BFD7CC1-F1BB-4949-E648-3462B27DC9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6527" y="1374535"/>
            <a:ext cx="4573836" cy="2629955"/>
          </a:xfrm>
          <a:prstGeom prst="rect">
            <a:avLst/>
          </a:prstGeom>
        </p:spPr>
      </p:pic>
    </p:spTree>
    <p:extLst>
      <p:ext uri="{BB962C8B-B14F-4D97-AF65-F5344CB8AC3E}">
        <p14:creationId xmlns:p14="http://schemas.microsoft.com/office/powerpoint/2010/main" val="2707658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8"/>
          <p:cNvSpPr txBox="1">
            <a:spLocks noGrp="1"/>
          </p:cNvSpPr>
          <p:nvPr>
            <p:ph type="title"/>
          </p:nvPr>
        </p:nvSpPr>
        <p:spPr>
          <a:xfrm>
            <a:off x="311699" y="555600"/>
            <a:ext cx="6116809"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What is a Large Language Model</a:t>
            </a:r>
            <a:endParaRPr b="1" dirty="0"/>
          </a:p>
        </p:txBody>
      </p:sp>
      <p:sp>
        <p:nvSpPr>
          <p:cNvPr id="139" name="Google Shape;139;p28"/>
          <p:cNvSpPr txBox="1">
            <a:spLocks noGrp="1"/>
          </p:cNvSpPr>
          <p:nvPr>
            <p:ph type="body" idx="1"/>
          </p:nvPr>
        </p:nvSpPr>
        <p:spPr>
          <a:xfrm>
            <a:off x="311700" y="1311300"/>
            <a:ext cx="8091082" cy="3257700"/>
          </a:xfrm>
          <a:prstGeom prst="rect">
            <a:avLst/>
          </a:prstGeom>
        </p:spPr>
        <p:txBody>
          <a:bodyPr spcFirstLastPara="1" wrap="square" lIns="91425" tIns="91425" rIns="91425" bIns="91425" anchor="t" anchorCtr="0">
            <a:noAutofit/>
          </a:bodyPr>
          <a:lstStyle/>
          <a:p>
            <a:r>
              <a:rPr lang="en-US" dirty="0"/>
              <a:t>A large language model is an AI-powered system based on neural network of transformer trained on vast amounts of text data to generate human like text output by predicting the next word based on the user input prompt.</a:t>
            </a:r>
          </a:p>
          <a:p>
            <a:r>
              <a:rPr lang="en-US" dirty="0"/>
              <a:t>A machine learning model that performs Natural Language Processing (NLP) tasks </a:t>
            </a:r>
          </a:p>
          <a:p>
            <a:r>
              <a:rPr lang="en-US" dirty="0"/>
              <a:t>Trained to use probability distributions over words &amp; sequences of words to generate output.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9C236-4A63-F319-29BE-9D6597B91694}"/>
              </a:ext>
            </a:extLst>
          </p:cNvPr>
          <p:cNvSpPr>
            <a:spLocks noGrp="1"/>
          </p:cNvSpPr>
          <p:nvPr>
            <p:ph type="title"/>
          </p:nvPr>
        </p:nvSpPr>
        <p:spPr>
          <a:xfrm>
            <a:off x="311699" y="176082"/>
            <a:ext cx="2511194" cy="962036"/>
          </a:xfrm>
        </p:spPr>
        <p:txBody>
          <a:bodyPr/>
          <a:lstStyle/>
          <a:p>
            <a:r>
              <a:rPr lang="en-US" sz="2800" dirty="0"/>
              <a:t>LLM in simple words </a:t>
            </a:r>
            <a:endParaRPr lang="en-US" dirty="0"/>
          </a:p>
        </p:txBody>
      </p:sp>
      <p:sp>
        <p:nvSpPr>
          <p:cNvPr id="3" name="Text Placeholder 2">
            <a:extLst>
              <a:ext uri="{FF2B5EF4-FFF2-40B4-BE49-F238E27FC236}">
                <a16:creationId xmlns:a16="http://schemas.microsoft.com/office/drawing/2014/main" id="{1C133223-8F96-A59F-0924-4DAFD3245281}"/>
              </a:ext>
            </a:extLst>
          </p:cNvPr>
          <p:cNvSpPr>
            <a:spLocks noGrp="1"/>
          </p:cNvSpPr>
          <p:nvPr>
            <p:ph type="body" idx="1"/>
          </p:nvPr>
        </p:nvSpPr>
        <p:spPr>
          <a:xfrm>
            <a:off x="83127" y="1274619"/>
            <a:ext cx="2563091" cy="3294382"/>
          </a:xfrm>
        </p:spPr>
        <p:txBody>
          <a:bodyPr/>
          <a:lstStyle/>
          <a:p>
            <a:pPr marL="127000" indent="0">
              <a:buNone/>
            </a:pPr>
            <a:r>
              <a:rPr lang="en-US" sz="1600" dirty="0"/>
              <a:t>Large language models just complete sequences but in an adaptive, informative and responsive way.</a:t>
            </a:r>
          </a:p>
          <a:p>
            <a:pPr marL="127000" indent="0">
              <a:buNone/>
            </a:pPr>
            <a:endParaRPr lang="en-US" dirty="0"/>
          </a:p>
        </p:txBody>
      </p:sp>
      <p:pic>
        <p:nvPicPr>
          <p:cNvPr id="28" name="Picture 27" descr="A screenshot of a computer&#10;&#10;Description automatically generated">
            <a:extLst>
              <a:ext uri="{FF2B5EF4-FFF2-40B4-BE49-F238E27FC236}">
                <a16:creationId xmlns:a16="http://schemas.microsoft.com/office/drawing/2014/main" id="{F5FE1036-876A-012E-CEEF-955FE1BE86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2893" y="176082"/>
            <a:ext cx="5827252" cy="4749209"/>
          </a:xfrm>
          <a:prstGeom prst="rect">
            <a:avLst/>
          </a:prstGeom>
        </p:spPr>
      </p:pic>
    </p:spTree>
    <p:extLst>
      <p:ext uri="{BB962C8B-B14F-4D97-AF65-F5344CB8AC3E}">
        <p14:creationId xmlns:p14="http://schemas.microsoft.com/office/powerpoint/2010/main" val="2306465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AA236-E3F4-B891-C51C-87BEBD333F22}"/>
              </a:ext>
            </a:extLst>
          </p:cNvPr>
          <p:cNvSpPr>
            <a:spLocks noGrp="1"/>
          </p:cNvSpPr>
          <p:nvPr>
            <p:ph type="title"/>
          </p:nvPr>
        </p:nvSpPr>
        <p:spPr/>
        <p:txBody>
          <a:bodyPr/>
          <a:lstStyle/>
          <a:p>
            <a:r>
              <a:rPr lang="en-US" dirty="0"/>
              <a:t>Training Data </a:t>
            </a:r>
          </a:p>
        </p:txBody>
      </p:sp>
      <p:sp>
        <p:nvSpPr>
          <p:cNvPr id="3" name="Text Placeholder 2">
            <a:extLst>
              <a:ext uri="{FF2B5EF4-FFF2-40B4-BE49-F238E27FC236}">
                <a16:creationId xmlns:a16="http://schemas.microsoft.com/office/drawing/2014/main" id="{7E79BF2B-FB4D-E992-F059-9998BCCC2BB5}"/>
              </a:ext>
            </a:extLst>
          </p:cNvPr>
          <p:cNvSpPr>
            <a:spLocks noGrp="1"/>
          </p:cNvSpPr>
          <p:nvPr>
            <p:ph type="body" idx="1"/>
          </p:nvPr>
        </p:nvSpPr>
        <p:spPr>
          <a:xfrm>
            <a:off x="311699" y="1551708"/>
            <a:ext cx="8444373" cy="3017291"/>
          </a:xfrm>
        </p:spPr>
        <p:txBody>
          <a:bodyPr/>
          <a:lstStyle/>
          <a:p>
            <a:r>
              <a:rPr lang="en-US" dirty="0"/>
              <a:t>Most model are trained with all publicly available text data from the internet</a:t>
            </a:r>
          </a:p>
          <a:p>
            <a:endParaRPr lang="en-US" dirty="0"/>
          </a:p>
        </p:txBody>
      </p:sp>
    </p:spTree>
    <p:extLst>
      <p:ext uri="{BB962C8B-B14F-4D97-AF65-F5344CB8AC3E}">
        <p14:creationId xmlns:p14="http://schemas.microsoft.com/office/powerpoint/2010/main" val="625325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a:extLst>
            <a:ext uri="{FF2B5EF4-FFF2-40B4-BE49-F238E27FC236}">
              <a16:creationId xmlns:a16="http://schemas.microsoft.com/office/drawing/2014/main" id="{392B1407-1CB5-0F9D-D926-F8FBBD922A56}"/>
            </a:ext>
          </a:extLst>
        </p:cNvPr>
        <p:cNvGrpSpPr/>
        <p:nvPr/>
      </p:nvGrpSpPr>
      <p:grpSpPr>
        <a:xfrm>
          <a:off x="0" y="0"/>
          <a:ext cx="0" cy="0"/>
          <a:chOff x="0" y="0"/>
          <a:chExt cx="0" cy="0"/>
        </a:xfrm>
      </p:grpSpPr>
      <p:sp>
        <p:nvSpPr>
          <p:cNvPr id="163" name="Google Shape;163;p32">
            <a:extLst>
              <a:ext uri="{FF2B5EF4-FFF2-40B4-BE49-F238E27FC236}">
                <a16:creationId xmlns:a16="http://schemas.microsoft.com/office/drawing/2014/main" id="{FE7C36CE-69BE-2DCC-C490-CD090F19BBD0}"/>
              </a:ext>
            </a:extLst>
          </p:cNvPr>
          <p:cNvSpPr txBox="1"/>
          <p:nvPr/>
        </p:nvSpPr>
        <p:spPr>
          <a:xfrm>
            <a:off x="621774" y="660600"/>
            <a:ext cx="7206043" cy="246221"/>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US" sz="1600" kern="1200" dirty="0">
                <a:solidFill>
                  <a:schemeClr val="tx1"/>
                </a:solidFill>
                <a:latin typeface="+mj-lt"/>
                <a:ea typeface="+mj-ea"/>
                <a:cs typeface="+mj-cs"/>
              </a:rPr>
              <a:t>Fine-tuning &amp; Moderation</a:t>
            </a:r>
            <a:endParaRPr sz="1600" dirty="0">
              <a:solidFill>
                <a:srgbClr val="D93025"/>
              </a:solidFill>
              <a:latin typeface="Google Sans"/>
              <a:ea typeface="Google Sans"/>
              <a:cs typeface="Google Sans"/>
              <a:sym typeface="Google Sans"/>
            </a:endParaRPr>
          </a:p>
        </p:txBody>
      </p:sp>
      <p:pic>
        <p:nvPicPr>
          <p:cNvPr id="6" name="Picture 5">
            <a:extLst>
              <a:ext uri="{FF2B5EF4-FFF2-40B4-BE49-F238E27FC236}">
                <a16:creationId xmlns:a16="http://schemas.microsoft.com/office/drawing/2014/main" id="{C865E56F-B565-6D3D-5D41-F28555AD4D8A}"/>
              </a:ext>
            </a:extLst>
          </p:cNvPr>
          <p:cNvPicPr>
            <a:picLocks noChangeAspect="1"/>
          </p:cNvPicPr>
          <p:nvPr/>
        </p:nvPicPr>
        <p:blipFill>
          <a:blip r:embed="rId3"/>
          <a:stretch>
            <a:fillRect/>
          </a:stretch>
        </p:blipFill>
        <p:spPr>
          <a:xfrm>
            <a:off x="969819" y="1046565"/>
            <a:ext cx="6321864" cy="3540244"/>
          </a:xfrm>
          <a:prstGeom prst="rect">
            <a:avLst/>
          </a:prstGeom>
        </p:spPr>
      </p:pic>
    </p:spTree>
    <p:extLst>
      <p:ext uri="{BB962C8B-B14F-4D97-AF65-F5344CB8AC3E}">
        <p14:creationId xmlns:p14="http://schemas.microsoft.com/office/powerpoint/2010/main" val="149846379"/>
      </p:ext>
    </p:extLst>
  </p:cSld>
  <p:clrMapOvr>
    <a:masterClrMapping/>
  </p:clrMapOvr>
</p:sld>
</file>

<file path=ppt/theme/theme1.xml><?xml version="1.0" encoding="utf-8"?>
<a:theme xmlns:a="http://schemas.openxmlformats.org/drawingml/2006/main" name="DevFest 2023">
  <a:themeElements>
    <a:clrScheme name="Simple Light">
      <a:dk1>
        <a:srgbClr val="000000"/>
      </a:dk1>
      <a:lt1>
        <a:srgbClr val="FFFFFF"/>
      </a:lt1>
      <a:dk2>
        <a:srgbClr val="595959"/>
      </a:dk2>
      <a:lt2>
        <a:srgbClr val="EEEEEE"/>
      </a:lt2>
      <a:accent1>
        <a:srgbClr val="4285F4"/>
      </a:accent1>
      <a:accent2>
        <a:srgbClr val="EA4335"/>
      </a:accent2>
      <a:accent3>
        <a:srgbClr val="FBBC04"/>
      </a:accent3>
      <a:accent4>
        <a:srgbClr val="34A853"/>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322</Words>
  <Application>Microsoft Office PowerPoint</Application>
  <PresentationFormat>On-screen Show (16:9)</PresentationFormat>
  <Paragraphs>53</Paragraphs>
  <Slides>25</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Roboto Mono Light</vt:lpstr>
      <vt:lpstr>Google Sans</vt:lpstr>
      <vt:lpstr>Google Sans Medium</vt:lpstr>
      <vt:lpstr>DevFest 2023</vt:lpstr>
      <vt:lpstr> GENERATIVE  AI</vt:lpstr>
      <vt:lpstr>PowerPoint Presentation</vt:lpstr>
      <vt:lpstr>PART 1:  GENERAL VIEW</vt:lpstr>
      <vt:lpstr>PowerPoint Presentation</vt:lpstr>
      <vt:lpstr> Understanding A Large Language Model. GPT and Google T5  are LLM’s But what is a Large Language Model? </vt:lpstr>
      <vt:lpstr>What is a Large Language Model</vt:lpstr>
      <vt:lpstr>LLM in simple words </vt:lpstr>
      <vt:lpstr>Training Data </vt:lpstr>
      <vt:lpstr>PowerPoint Presentation</vt:lpstr>
      <vt:lpstr>Prompt Engineering</vt:lpstr>
      <vt:lpstr>Adding Meaningful Context</vt:lpstr>
      <vt:lpstr>DEMO</vt:lpstr>
      <vt:lpstr>PART 2   DEVELOPER VIEW</vt:lpstr>
      <vt:lpstr>What is Application Programming Interface(API)</vt:lpstr>
      <vt:lpstr>GPT APIS</vt:lpstr>
      <vt:lpstr>Recommended GPT API Models</vt:lpstr>
      <vt:lpstr>But.. </vt:lpstr>
      <vt:lpstr>DEMO</vt:lpstr>
      <vt:lpstr>PART 3    INNOVATOR VIEW</vt:lpstr>
      <vt:lpstr>Limitation of most LLM’s</vt:lpstr>
      <vt:lpstr>Solution : Build your Own LLM</vt:lpstr>
      <vt:lpstr>DEMO</vt:lpstr>
      <vt:lpstr>Limitation of most LLM’s</vt:lpstr>
      <vt:lpstr>My  Two Cents about the Future of AI</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GENERATIVE  AI</dc:title>
  <cp:lastModifiedBy>Jonathan Ndambuki</cp:lastModifiedBy>
  <cp:revision>3</cp:revision>
  <dcterms:modified xsi:type="dcterms:W3CDTF">2024-02-28T12:51:51Z</dcterms:modified>
</cp:coreProperties>
</file>